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8" r:id="rId3"/>
    <p:sldId id="302" r:id="rId4"/>
    <p:sldId id="299" r:id="rId5"/>
    <p:sldId id="300" r:id="rId6"/>
    <p:sldId id="314" r:id="rId7"/>
    <p:sldId id="303" r:id="rId8"/>
    <p:sldId id="307" r:id="rId9"/>
    <p:sldId id="308" r:id="rId10"/>
    <p:sldId id="309" r:id="rId11"/>
    <p:sldId id="305" r:id="rId12"/>
    <p:sldId id="310" r:id="rId13"/>
    <p:sldId id="306" r:id="rId14"/>
    <p:sldId id="301" r:id="rId15"/>
    <p:sldId id="312" r:id="rId16"/>
    <p:sldId id="313" r:id="rId17"/>
    <p:sldId id="311" r:id="rId18"/>
    <p:sldId id="315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4" r:id="rId27"/>
    <p:sldId id="316" r:id="rId28"/>
    <p:sldId id="325" r:id="rId29"/>
    <p:sldId id="326" r:id="rId30"/>
    <p:sldId id="328" r:id="rId31"/>
    <p:sldId id="327" r:id="rId32"/>
    <p:sldId id="329" r:id="rId33"/>
    <p:sldId id="332" r:id="rId34"/>
    <p:sldId id="333" r:id="rId35"/>
    <p:sldId id="330" r:id="rId36"/>
    <p:sldId id="282" r:id="rId37"/>
  </p:sldIdLst>
  <p:sldSz cx="12192000" cy="6858000"/>
  <p:notesSz cx="6858000" cy="9144000"/>
  <p:embeddedFontLst>
    <p:embeddedFont>
      <p:font typeface="Fira Sans Extra Condensed" panose="020B0600000101010101" charset="-127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TrashHand" panose="020B060402020202020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Jua" panose="020B0600000101010101" charset="-127"/>
      <p:regular r:id="rId53"/>
    </p:embeddedFont>
    <p:embeddedFont>
      <p:font typeface="맑은 고딕" panose="020B0503020000020004" pitchFamily="50" charset="-127"/>
      <p:regular r:id="rId44"/>
      <p:bold r:id="rId45"/>
    </p:embeddedFont>
    <p:embeddedFont>
      <p:font typeface="티머니 둥근바람 Regular" panose="02050503000000000000" pitchFamily="18" charset="-127"/>
      <p:regular r:id="rId54"/>
    </p:embeddedFont>
    <p:embeddedFont>
      <p:font typeface="Ole" panose="020B0600000101010101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0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MP2986" initials="M" lastIdx="2" clrIdx="1">
    <p:extLst>
      <p:ext uri="{19B8F6BF-5375-455C-9EA6-DF929625EA0E}">
        <p15:presenceInfo xmlns:p15="http://schemas.microsoft.com/office/powerpoint/2012/main" userId="MP298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8AEED"/>
    <a:srgbClr val="BBDEF8"/>
    <a:srgbClr val="0A3C62"/>
    <a:srgbClr val="1479C5"/>
    <a:srgbClr val="FFC000"/>
    <a:srgbClr val="E1BB3D"/>
    <a:srgbClr val="E36387"/>
    <a:srgbClr val="F2F2F2"/>
    <a:srgbClr val="009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6" autoAdjust="0"/>
    <p:restoredTop sz="74321" autoAdjust="0"/>
  </p:normalViewPr>
  <p:slideViewPr>
    <p:cSldViewPr snapToGrid="0" showGuides="1">
      <p:cViewPr varScale="1">
        <p:scale>
          <a:sx n="45" d="100"/>
          <a:sy n="45" d="100"/>
        </p:scale>
        <p:origin x="53" y="475"/>
      </p:cViewPr>
      <p:guideLst>
        <p:guide orient="horz" pos="2908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108B4-A58B-42A4-A3CE-033DE931C44E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D8BF6-B722-4217-AFE2-4DFE0640A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09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9AC21-845E-404D-AA7F-98DF39BAC83E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1A9E8-46DB-47FD-B570-3B421E821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7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6팀 부산 </a:t>
            </a:r>
            <a:r>
              <a:rPr lang="ko-KR" altLang="en-US" dirty="0" err="1" smtClean="0"/>
              <a:t>풀코스</a:t>
            </a:r>
            <a:r>
              <a:rPr lang="ko-KR" altLang="en-US" dirty="0" smtClean="0"/>
              <a:t> 발표 시작하겠습니다.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7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또, </a:t>
            </a:r>
            <a:r>
              <a:rPr lang="ko-KR" altLang="en-US" dirty="0" err="1" smtClean="0"/>
              <a:t>해시태그와</a:t>
            </a:r>
            <a:r>
              <a:rPr lang="ko-KR" altLang="en-US" dirty="0" smtClean="0"/>
              <a:t> 분산 처리 시스템을 활용한 사용자 맞춤 추천 서비스를 제공하고,</a:t>
            </a:r>
          </a:p>
          <a:p>
            <a:pPr marL="0" indent="0"/>
            <a:r>
              <a:rPr lang="ko-KR" altLang="en-US" dirty="0" smtClean="0"/>
              <a:t>서비스에 등록되어 있지 않은 장소를 사용자가 직접 나만의 장소를 추가해 맞춤형 일정을 생성할 수도 있습니다.</a:t>
            </a:r>
          </a:p>
          <a:p>
            <a:pPr marL="0" indent="0"/>
            <a:r>
              <a:rPr lang="ko-KR" altLang="en-US" dirty="0" smtClean="0"/>
              <a:t>리뷰에는 방문을 인증한 사용자에게 인증 마크를 부여하여 리뷰에 신뢰성도 확보합니다.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2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이렇게 저희는 부산 </a:t>
            </a:r>
            <a:r>
              <a:rPr lang="ko-KR" altLang="en-US" dirty="0" err="1" smtClean="0"/>
              <a:t>풀코스</a:t>
            </a:r>
            <a:r>
              <a:rPr lang="ko-KR" altLang="en-US" dirty="0" smtClean="0"/>
              <a:t> 프로젝트를 기획하게 되었고,</a:t>
            </a:r>
          </a:p>
          <a:p>
            <a:pPr marL="0" indent="0"/>
            <a:r>
              <a:rPr lang="ko-KR" altLang="en-US" dirty="0" smtClean="0"/>
              <a:t>여행 계획 서비스, 기록 서비스 그리고 일정 공유 서비스까지 하나의 웹에서 제공할 수 있도록 기획했습니다.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7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ac558ab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5ac558ab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71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프로젝트의 기능은 서비스 흐름도를 따라가며 </a:t>
            </a:r>
            <a:r>
              <a:rPr lang="ko-KR" altLang="en-US" dirty="0" err="1" smtClean="0"/>
              <a:t>설명드리겠습니다</a:t>
            </a:r>
            <a:r>
              <a:rPr lang="ko-KR" altLang="en-US" dirty="0" smtClean="0"/>
              <a:t>.</a:t>
            </a:r>
          </a:p>
          <a:p>
            <a:pPr marL="0" indent="0"/>
            <a:r>
              <a:rPr lang="ko-KR" altLang="en-US" dirty="0" smtClean="0"/>
              <a:t>먼저 서비스는 크게 계획, 여행, 기록 세 단계로 이루어져 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69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여행 계획은 이렇게 한 페이지에서 편리하게 진행할 수 있도록 했습니다.
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3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먼저 날짜 선택입니다.</a:t>
            </a:r>
          </a:p>
          <a:p>
            <a:pPr marL="0" indent="0"/>
            <a:r>
              <a:rPr lang="ko-KR" altLang="en-US" dirty="0" smtClean="0"/>
              <a:t>이렇게 캘린더 </a:t>
            </a:r>
            <a:r>
              <a:rPr lang="ko-KR" altLang="en-US" dirty="0" err="1" smtClean="0"/>
              <a:t>모달을</a:t>
            </a:r>
            <a:r>
              <a:rPr lang="ko-KR" altLang="en-US" dirty="0" smtClean="0"/>
              <a:t> 이용해 여행 시작일과 종료일을 선택할 수 있고, 좌측 상단의 조그만 아이콘을 통해 선택한 날짜의 날씨를 확인할 수 있습니다.
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5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날짜 선택을 완료한 후에는 여행지를 선택합니다.</a:t>
            </a:r>
          </a:p>
          <a:p>
            <a:pPr marL="0" indent="0"/>
            <a:r>
              <a:rPr lang="ko-KR" altLang="en-US" dirty="0" smtClean="0"/>
              <a:t>페이지의 오른쪽을 보시면 </a:t>
            </a:r>
            <a:r>
              <a:rPr lang="ko-KR" altLang="en-US" dirty="0" err="1" smtClean="0"/>
              <a:t>여행명소</a:t>
            </a:r>
            <a:r>
              <a:rPr lang="ko-KR" altLang="en-US" dirty="0" smtClean="0"/>
              <a:t>, 맛집, 숙소 탭이 있습니다.</a:t>
            </a:r>
          </a:p>
          <a:p>
            <a:pPr marL="0" indent="0"/>
            <a:r>
              <a:rPr lang="ko-KR" altLang="en-US" dirty="0" smtClean="0"/>
              <a:t>이 탭을 선택하면 추천 여행지의 리스트를 제공하게 되는데, 저 곳에서 인포메이션 버튼을 통해 상세 정보와 사용자들의 리뷰를 제공하고,</a:t>
            </a:r>
          </a:p>
          <a:p>
            <a:pPr marL="0" indent="0"/>
            <a:r>
              <a:rPr lang="ko-KR" altLang="en-US" dirty="0" smtClean="0"/>
              <a:t>추가 버튼을 클릭하면 페이지 좌측의 나의 일정 리스트에 추가하게 됩니다.</a:t>
            </a:r>
          </a:p>
          <a:p>
            <a:pPr marL="0" indent="0"/>
            <a:endParaRPr lang="ko-KR" altLang="en-US" dirty="0" smtClean="0"/>
          </a:p>
          <a:p>
            <a:pPr marL="0" indent="0"/>
            <a:r>
              <a:rPr lang="ko-KR" altLang="en-US" dirty="0" smtClean="0"/>
              <a:t>그럼 다음 페이지에서 저희가 어떤 알고리즘으로 사용자에게 여행지, 식당, 숙소 등을 추천하는지 잠시 </a:t>
            </a:r>
            <a:r>
              <a:rPr lang="ko-KR" altLang="en-US" dirty="0" err="1" smtClean="0"/>
              <a:t>설명드리겠습니다</a:t>
            </a:r>
            <a:r>
              <a:rPr lang="ko-KR" altLang="en-US" dirty="0" smtClean="0"/>
              <a:t>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3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여행지 추천은 크게 네 가지의 알고리즘을 기반으로 제공합니다.</a:t>
            </a:r>
          </a:p>
          <a:p>
            <a:pPr marL="0" indent="0"/>
            <a:r>
              <a:rPr lang="ko-KR" altLang="en-US" dirty="0" smtClean="0"/>
              <a:t>사용자 기반 협업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'비슷한 유형의 사용자들이 선택한 </a:t>
            </a:r>
            <a:r>
              <a:rPr lang="ko-KR" altLang="en-US" dirty="0" err="1" smtClean="0"/>
              <a:t>장소'를</a:t>
            </a:r>
            <a:r>
              <a:rPr lang="ko-KR" altLang="en-US" dirty="0" smtClean="0"/>
              <a:t> 우선적으로 추천해주는 방식입니다.</a:t>
            </a:r>
          </a:p>
          <a:p>
            <a:pPr marL="0" indent="0"/>
            <a:r>
              <a:rPr lang="ko-KR" altLang="en-US" dirty="0" smtClean="0"/>
              <a:t>콘텐츠 기반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사용자가 기존에 선택했던 장소와 유사한 장소 추천해주는 방식입니다.</a:t>
            </a:r>
          </a:p>
          <a:p>
            <a:pPr marL="0" indent="0"/>
            <a:r>
              <a:rPr lang="ko-KR" altLang="en-US" dirty="0" smtClean="0"/>
              <a:t>거리 기반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'사용자가 일정에 추가한 장소와 가까운 </a:t>
            </a:r>
            <a:r>
              <a:rPr lang="ko-KR" altLang="en-US" dirty="0" err="1" smtClean="0"/>
              <a:t>장소'를</a:t>
            </a:r>
            <a:r>
              <a:rPr lang="ko-KR" altLang="en-US" dirty="0" smtClean="0"/>
              <a:t> 우선적으로 추천해 여행지 간 이동거리가 너무 멀지 않도록 도와줍니다.</a:t>
            </a:r>
          </a:p>
          <a:p>
            <a:pPr marL="0" indent="0"/>
            <a:r>
              <a:rPr lang="ko-KR" altLang="en-US" dirty="0" smtClean="0"/>
              <a:t>태그 기반 </a:t>
            </a:r>
            <a:r>
              <a:rPr lang="ko-KR" altLang="en-US" dirty="0" err="1" smtClean="0"/>
              <a:t>필터링은</a:t>
            </a:r>
            <a:r>
              <a:rPr lang="ko-KR" altLang="en-US" dirty="0" smtClean="0"/>
              <a:t> 각 여행지에 부여한 라벨을 통해 원하는 테마의 </a:t>
            </a:r>
            <a:r>
              <a:rPr lang="ko-KR" altLang="en-US" dirty="0" err="1" smtClean="0"/>
              <a:t>여행지만을</a:t>
            </a:r>
            <a:r>
              <a:rPr lang="ko-KR" altLang="en-US" dirty="0" smtClean="0"/>
              <a:t> 추천 받도록 합니다.</a:t>
            </a:r>
          </a:p>
          <a:p>
            <a:pPr marL="0" indent="0"/>
            <a:r>
              <a:rPr lang="ko-KR" altLang="en-US" dirty="0" smtClean="0"/>
              <a:t>저희는 이렇게 네 가지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방식을 통해 각 장소마다 점수를 부여해, 사용자에게 맞춤 리스트를 제공합니다.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53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사용자가 일정을 생성하면 만들어진 </a:t>
            </a:r>
            <a:r>
              <a:rPr lang="ko-KR" altLang="en-US" dirty="0" err="1" smtClean="0"/>
              <a:t>전체일정을</a:t>
            </a:r>
            <a:r>
              <a:rPr lang="ko-KR" altLang="en-US" dirty="0" smtClean="0"/>
              <a:t> 이렇게 한눈에 볼 수 있도록 합니다.</a:t>
            </a:r>
          </a:p>
          <a:p>
            <a:pPr marL="0" indent="0"/>
            <a:r>
              <a:rPr lang="ko-KR" altLang="en-US" dirty="0" smtClean="0"/>
              <a:t>좌측 상단의 일자를 선택하여 선택된 일자의 동선을 지도에서 한눈에 볼 수 있도록 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2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좌측 리스트에서 장소를 클릭하면</a:t>
            </a:r>
          </a:p>
          <a:p>
            <a:pPr marL="0" indent="0"/>
            <a:r>
              <a:rPr lang="ko-KR" altLang="en-US" dirty="0" smtClean="0"/>
              <a:t>해당 장소의 상세정보와 리뷰, 나의 기록 작성할 수 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먼저 목차입니다.</a:t>
            </a:r>
          </a:p>
          <a:p>
            <a:pPr marL="0" indent="0"/>
            <a:r>
              <a:rPr lang="ko-KR" altLang="en-US" dirty="0" err="1" smtClean="0"/>
              <a:t>보시는대로</a:t>
            </a:r>
            <a:r>
              <a:rPr lang="ko-KR" altLang="en-US" dirty="0" smtClean="0"/>
              <a:t>, 프로젝트 개요와 기능, 설계, 현황 및 계획 순으로 진행하겠습니다.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06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나의 기록 버튼을 누르면 이렇게 해당 장소와 관련된 여행 사진을 업로드하고, 기록을 작성할 수 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80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다음은 방문 인증입니다.</a:t>
            </a:r>
          </a:p>
          <a:p>
            <a:pPr marL="0" indent="0"/>
            <a:r>
              <a:rPr lang="ko-KR" altLang="en-US" dirty="0" smtClean="0"/>
              <a:t>이전 페이지와 비교해 보시면 빨간 동그라미 안에 작은 인증 마크가 추가된 것을 볼 수 있습니다.</a:t>
            </a:r>
          </a:p>
          <a:p>
            <a:pPr marL="0" indent="0"/>
            <a:r>
              <a:rPr lang="ko-KR" altLang="en-US" dirty="0" smtClean="0"/>
              <a:t>리뷰에 이런 인증 마크가 있다면 더 높은 신뢰도를 가질 수 있습니다.</a:t>
            </a:r>
          </a:p>
          <a:p>
            <a:pPr marL="0" indent="0"/>
            <a:r>
              <a:rPr lang="ko-KR" altLang="en-US" dirty="0" smtClean="0"/>
              <a:t>다음 페이지에서는 이 마크를 얻을 수 있는지, 방문 인증 방식에 대해 알아보겠습니다.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8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먼저, 사용자의 현재 위치를 </a:t>
            </a:r>
            <a:r>
              <a:rPr lang="ko-KR" altLang="en-US" dirty="0" err="1" smtClean="0"/>
              <a:t>GPS를</a:t>
            </a:r>
            <a:r>
              <a:rPr lang="ko-KR" altLang="en-US" dirty="0" smtClean="0"/>
              <a:t> 통해 받아와 인증하는 방식입니다.</a:t>
            </a:r>
          </a:p>
          <a:p>
            <a:pPr marL="0" indent="0"/>
            <a:r>
              <a:rPr lang="ko-KR" altLang="en-US" dirty="0" smtClean="0"/>
              <a:t>장소의 인증 버튼을 누르면, 현 위치와 비교하여 일정 반경 이내라면 </a:t>
            </a:r>
            <a:r>
              <a:rPr lang="ko-KR" altLang="en-US" dirty="0" err="1" smtClean="0"/>
              <a:t>방문인증을</a:t>
            </a:r>
            <a:r>
              <a:rPr lang="ko-KR" altLang="en-US" dirty="0" smtClean="0"/>
              <a:t> 받을 수 있습니다.</a:t>
            </a:r>
          </a:p>
          <a:p>
            <a:pPr marL="0" indent="0"/>
            <a:r>
              <a:rPr lang="ko-KR" altLang="en-US" dirty="0" smtClean="0"/>
              <a:t>또, 이렇게 현장에서 바로 </a:t>
            </a:r>
            <a:r>
              <a:rPr lang="ko-KR" altLang="en-US" dirty="0" err="1" smtClean="0"/>
              <a:t>인증받지</a:t>
            </a:r>
            <a:r>
              <a:rPr lang="ko-KR" altLang="en-US" dirty="0" smtClean="0"/>
              <a:t> 않더라도 그곳에서 찍은 사진이 있다면, 사진의 상세정보에 있는 위치 정보를 통해 인증 받을 수 있습니다.</a:t>
            </a:r>
          </a:p>
          <a:p>
            <a:pPr marL="0" indent="0"/>
            <a:endParaRPr lang="ko-KR" altLang="en-US" dirty="0" smtClean="0"/>
          </a:p>
          <a:p>
            <a:pPr marL="0" indent="0"/>
            <a:r>
              <a:rPr lang="ko-KR" altLang="en-US" dirty="0" smtClean="0"/>
              <a:t>또다른 인증 방식은 증강 현실 기술을 이용한 인증입니다.</a:t>
            </a:r>
          </a:p>
          <a:p>
            <a:pPr marL="0" indent="0"/>
            <a:r>
              <a:rPr lang="ko-KR" altLang="en-US" dirty="0" smtClean="0"/>
              <a:t>주요 </a:t>
            </a:r>
            <a:r>
              <a:rPr lang="ko-KR" altLang="en-US" dirty="0" err="1" smtClean="0"/>
              <a:t>여행지마다</a:t>
            </a:r>
            <a:r>
              <a:rPr lang="ko-KR" altLang="en-US" dirty="0" smtClean="0"/>
              <a:t> 가상 3D 이미지를 만들어두고, 증강 현실 필터에서 해당 이미지가 인식되면 인증해주는 방식입니다.</a:t>
            </a:r>
          </a:p>
          <a:p>
            <a:pPr marL="0" indent="0"/>
            <a:r>
              <a:rPr lang="ko-KR" altLang="en-US" dirty="0" smtClean="0"/>
              <a:t>이 기능은 인증에 재미 요소를 추가하기 위해서 계획했는데, </a:t>
            </a:r>
            <a:r>
              <a:rPr lang="ko-KR" altLang="en-US" dirty="0" err="1" smtClean="0"/>
              <a:t>개발기간에</a:t>
            </a:r>
            <a:r>
              <a:rPr lang="ko-KR" altLang="en-US" dirty="0" smtClean="0"/>
              <a:t> 여유가 있으면 추가할 생각입니다.</a:t>
            </a:r>
          </a:p>
          <a:p>
            <a:pPr marL="0" indent="0"/>
            <a:endParaRPr lang="ko-KR" altLang="en-US" dirty="0" smtClean="0"/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52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다음은 나의 </a:t>
            </a:r>
            <a:r>
              <a:rPr lang="ko-KR" altLang="en-US" dirty="0" err="1" smtClean="0"/>
              <a:t>풀코스를</a:t>
            </a:r>
            <a:r>
              <a:rPr lang="ko-KR" altLang="en-US" dirty="0" smtClean="0"/>
              <a:t> 다른 사람에게 공유할 수 있고, 다른 사람의 </a:t>
            </a:r>
            <a:r>
              <a:rPr lang="ko-KR" altLang="en-US" dirty="0" err="1" smtClean="0"/>
              <a:t>풀코스를</a:t>
            </a:r>
            <a:r>
              <a:rPr lang="ko-KR" altLang="en-US" dirty="0" smtClean="0"/>
              <a:t> 살펴볼 수 있는 페이지입니다.</a:t>
            </a:r>
          </a:p>
          <a:p>
            <a:pPr marL="0" indent="0"/>
            <a:r>
              <a:rPr lang="ko-KR" altLang="en-US" dirty="0" smtClean="0"/>
              <a:t>위의 해시태그를 통해 원하는 테마의 여행을 검색하고, 추천 받을 수 있습니다.</a:t>
            </a:r>
          </a:p>
          <a:p>
            <a:pPr marL="0" indent="0"/>
            <a:r>
              <a:rPr lang="ko-KR" altLang="en-US" dirty="0" smtClean="0"/>
              <a:t>그리고 소개된 </a:t>
            </a:r>
            <a:r>
              <a:rPr lang="ko-KR" altLang="en-US" dirty="0" err="1" smtClean="0"/>
              <a:t>풀코스마다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좋아요와</a:t>
            </a:r>
            <a:r>
              <a:rPr lang="ko-KR" altLang="en-US" dirty="0" smtClean="0"/>
              <a:t> 댓글을 작성할 수도 있는 하나의 커뮤니티를 제공하게 됩니다.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63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그리고 여행지, 맛집, 식당 등 모든 장소에는 다음과 같이 리뷰를 작성할 수 있습니다.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7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다음은 통계 페이지입니다.</a:t>
            </a:r>
          </a:p>
          <a:p>
            <a:pPr marL="0" indent="0"/>
            <a:r>
              <a:rPr lang="ko-KR" altLang="en-US" dirty="0" smtClean="0"/>
              <a:t>기본적으로는 </a:t>
            </a:r>
            <a:r>
              <a:rPr lang="ko-KR" altLang="en-US" dirty="0" err="1" smtClean="0"/>
              <a:t>Twitter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API를</a:t>
            </a:r>
            <a:r>
              <a:rPr lang="ko-KR" altLang="en-US" dirty="0" smtClean="0"/>
              <a:t> 통해 데이터를 수집하여 '</a:t>
            </a:r>
            <a:r>
              <a:rPr lang="ko-KR" altLang="en-US" dirty="0" err="1" smtClean="0"/>
              <a:t>DB에</a:t>
            </a:r>
            <a:r>
              <a:rPr lang="ko-KR" altLang="en-US" dirty="0" smtClean="0"/>
              <a:t> 저장된 </a:t>
            </a:r>
            <a:r>
              <a:rPr lang="ko-KR" altLang="en-US" dirty="0" err="1" smtClean="0"/>
              <a:t>명소'들이</a:t>
            </a:r>
            <a:r>
              <a:rPr lang="ko-KR" altLang="en-US" dirty="0" smtClean="0"/>
              <a:t> 언급된 횟수를 분산 처리 시스템을 통해 분석하여, SNS </a:t>
            </a:r>
            <a:r>
              <a:rPr lang="ko-KR" altLang="en-US" dirty="0" err="1" smtClean="0"/>
              <a:t>핫플레이스를</a:t>
            </a:r>
            <a:r>
              <a:rPr lang="ko-KR" altLang="en-US" dirty="0" smtClean="0"/>
              <a:t> 그래프와 </a:t>
            </a:r>
            <a:r>
              <a:rPr lang="ko-KR" altLang="en-US" dirty="0" err="1" smtClean="0"/>
              <a:t>워드클라우드</a:t>
            </a:r>
            <a:r>
              <a:rPr lang="ko-KR" altLang="en-US" dirty="0" smtClean="0"/>
              <a:t> 형태로 제공하게 됩니다.</a:t>
            </a:r>
          </a:p>
          <a:p>
            <a:pPr marL="0" indent="0"/>
            <a:r>
              <a:rPr lang="ko-KR" altLang="en-US" dirty="0" smtClean="0"/>
              <a:t>또, SNS 언급 수 뿐 아니라, 사이트 내 이용자들의 추천 수, 방문 수를 기준으로 한 통계도 제공할 예정입니다.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9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ac558ab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5ac558ab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5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다음은 서비스 아키텍처입니다.</a:t>
            </a:r>
          </a:p>
          <a:p>
            <a:pPr marL="0" indent="0"/>
            <a:r>
              <a:rPr lang="ko-KR" altLang="en-US" dirty="0" smtClean="0"/>
              <a:t>여기서 핵심 기술에 대해서만 간단히 말씀 드리면, </a:t>
            </a:r>
          </a:p>
          <a:p>
            <a:pPr marL="0" indent="0"/>
            <a:r>
              <a:rPr lang="ko-KR" altLang="en-US" dirty="0" smtClean="0"/>
              <a:t>자동 배포를 위해 </a:t>
            </a:r>
            <a:r>
              <a:rPr lang="ko-KR" altLang="en-US" dirty="0" err="1" smtClean="0"/>
              <a:t>젠킨스를</a:t>
            </a:r>
            <a:r>
              <a:rPr lang="ko-KR" altLang="en-US" dirty="0" smtClean="0"/>
              <a:t> 활용하고, 빅데이터 분산 처리를 위한 </a:t>
            </a:r>
            <a:r>
              <a:rPr lang="ko-KR" altLang="en-US" dirty="0" err="1" smtClean="0"/>
              <a:t>하둡과</a:t>
            </a:r>
            <a:r>
              <a:rPr lang="ko-KR" altLang="en-US" dirty="0" smtClean="0"/>
              <a:t> 스파크, 또, 주기적으로 데이터를 자동갱신하기 위해 스프링 배치를 이용합니다.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30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다음은 </a:t>
            </a:r>
            <a:r>
              <a:rPr lang="ko-KR" altLang="en-US" dirty="0" err="1" smtClean="0"/>
              <a:t>ERD입니다</a:t>
            </a:r>
            <a:r>
              <a:rPr lang="ko-KR" altLang="en-US" dirty="0" smtClean="0"/>
              <a:t>.</a:t>
            </a:r>
          </a:p>
          <a:p>
            <a:pPr marL="0" indent="0"/>
            <a:r>
              <a:rPr lang="ko-KR" altLang="en-US" dirty="0" smtClean="0"/>
              <a:t>각 장소에 대한 데이터를 저장하고 리뷰, </a:t>
            </a:r>
            <a:r>
              <a:rPr lang="ko-KR" altLang="en-US" dirty="0" err="1" smtClean="0"/>
              <a:t>좋아요를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구현하다보니</a:t>
            </a:r>
            <a:r>
              <a:rPr lang="ko-KR" altLang="en-US" dirty="0" smtClean="0"/>
              <a:t> 이렇게 많은 테이블이 만들어지게 되었는데,</a:t>
            </a:r>
          </a:p>
          <a:p>
            <a:pPr marL="0" indent="0"/>
            <a:r>
              <a:rPr lang="ko-KR" altLang="en-US" dirty="0" smtClean="0"/>
              <a:t>효율적인 </a:t>
            </a:r>
            <a:r>
              <a:rPr lang="ko-KR" altLang="en-US" dirty="0" err="1" smtClean="0"/>
              <a:t>서버동작을</a:t>
            </a:r>
            <a:r>
              <a:rPr lang="ko-KR" altLang="en-US" dirty="0" smtClean="0"/>
              <a:t> 위해 꼭 필요한 테이블만 만들었음을 말씀 드리고 싶습니다.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00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err="1" smtClean="0"/>
              <a:t>피그마를</a:t>
            </a:r>
            <a:r>
              <a:rPr lang="ko-KR" altLang="en-US" dirty="0" smtClean="0"/>
              <a:t> 활용한 </a:t>
            </a:r>
            <a:r>
              <a:rPr lang="ko-KR" altLang="en-US" dirty="0" err="1" smtClean="0"/>
              <a:t>모컵</a:t>
            </a:r>
            <a:r>
              <a:rPr lang="ko-KR" altLang="en-US" dirty="0" smtClean="0"/>
              <a:t> 디자인입니다.</a:t>
            </a:r>
          </a:p>
          <a:p>
            <a:pPr marL="0" indent="0"/>
            <a:r>
              <a:rPr lang="ko-KR" altLang="en-US" dirty="0" smtClean="0"/>
              <a:t>앞선 기능 설명에서 대부분 보신 화면이기 때문에 설명은 생략하겠습니다.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6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ac558ab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5ac558ab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1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ac558ab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5ac558ab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74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먼저 개발 현황입니다.</a:t>
            </a:r>
          </a:p>
          <a:p>
            <a:pPr marL="0" indent="0"/>
            <a:r>
              <a:rPr lang="ko-KR" altLang="en-US" dirty="0" err="1" smtClean="0"/>
              <a:t>백엔드는</a:t>
            </a:r>
            <a:r>
              <a:rPr lang="ko-KR" altLang="en-US" dirty="0" smtClean="0"/>
              <a:t> 60%, </a:t>
            </a:r>
            <a:r>
              <a:rPr lang="ko-KR" altLang="en-US" dirty="0" err="1" smtClean="0"/>
              <a:t>프론트엔드는</a:t>
            </a:r>
            <a:r>
              <a:rPr lang="ko-KR" altLang="en-US" dirty="0" smtClean="0"/>
              <a:t> 40% 정도 개발이 진행된 상태입니다.</a:t>
            </a:r>
          </a:p>
          <a:p>
            <a:pPr marL="0" indent="0"/>
            <a:endParaRPr lang="ko-KR" altLang="en-US" dirty="0" smtClean="0"/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33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err="1" smtClean="0"/>
              <a:t>백엔드</a:t>
            </a:r>
            <a:r>
              <a:rPr lang="ko-KR" altLang="en-US" dirty="0" smtClean="0"/>
              <a:t> 개발은 기본 REST API 구현을 완료하고, 추천 알고리즘과 분산 시스템을 구현 중입니다.
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99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err="1" smtClean="0"/>
              <a:t>프론트엔드는</a:t>
            </a:r>
            <a:r>
              <a:rPr lang="ko-KR" altLang="en-US" dirty="0" smtClean="0"/>
              <a:t> 메인 화면과 로그인 </a:t>
            </a:r>
            <a:r>
              <a:rPr lang="ko-KR" altLang="en-US" dirty="0" err="1" smtClean="0"/>
              <a:t>페이지을</a:t>
            </a:r>
            <a:r>
              <a:rPr lang="ko-KR" altLang="en-US" dirty="0" smtClean="0"/>
              <a:t> 완료했고, 여행 일정 생성 </a:t>
            </a:r>
            <a:r>
              <a:rPr lang="ko-KR" altLang="en-US" dirty="0" err="1" smtClean="0"/>
              <a:t>페이지을</a:t>
            </a:r>
            <a:r>
              <a:rPr lang="ko-KR" altLang="en-US" dirty="0" smtClean="0"/>
              <a:t> 개발하고 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16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배포에 관한 개발 현황입니다.</a:t>
            </a:r>
          </a:p>
          <a:p>
            <a:pPr marL="0" indent="0"/>
            <a:r>
              <a:rPr lang="ko-KR" altLang="en-US" dirty="0" err="1" smtClean="0"/>
              <a:t>DB는</a:t>
            </a:r>
            <a:r>
              <a:rPr lang="ko-KR" altLang="en-US" dirty="0" smtClean="0"/>
              <a:t> 이미 서버에 올려 두었고, </a:t>
            </a:r>
            <a:r>
              <a:rPr lang="ko-KR" altLang="en-US" dirty="0" err="1" smtClean="0"/>
              <a:t>젠킨스</a:t>
            </a:r>
            <a:r>
              <a:rPr lang="ko-KR" altLang="en-US" dirty="0" smtClean="0"/>
              <a:t> 자동 배포단계에서 </a:t>
            </a:r>
            <a:r>
              <a:rPr lang="ko-KR" altLang="en-US" dirty="0" err="1" smtClean="0"/>
              <a:t>Test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Connection에</a:t>
            </a:r>
            <a:r>
              <a:rPr lang="ko-KR" altLang="en-US" dirty="0" smtClean="0"/>
              <a:t> 실패해 어려움을 겪고 있지만, 빠른 시일 내에 해결될 것 같습니다.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64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향후 계획입니다.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완성된 REST </a:t>
            </a:r>
            <a:r>
              <a:rPr lang="ko-KR" altLang="en-US" dirty="0" err="1" smtClean="0"/>
              <a:t>API와</a:t>
            </a:r>
            <a:r>
              <a:rPr lang="ko-KR" altLang="en-US" dirty="0" smtClean="0"/>
              <a:t> 연동해 실제 서비스할 수 있도록 구현하고, 통계 페이지 제작과 디자인 개선을 진행할 예정입니다.</a:t>
            </a:r>
          </a:p>
          <a:p>
            <a:pPr marL="0" indent="0"/>
            <a:r>
              <a:rPr lang="ko-KR" altLang="en-US" dirty="0" err="1" smtClean="0"/>
              <a:t>백엔드에서는</a:t>
            </a:r>
            <a:r>
              <a:rPr lang="ko-KR" altLang="en-US" dirty="0" smtClean="0"/>
              <a:t> 여행지를 추천하는 시스템과 </a:t>
            </a:r>
            <a:r>
              <a:rPr lang="ko-KR" altLang="en-US" dirty="0" err="1" smtClean="0"/>
              <a:t>Spark</a:t>
            </a:r>
            <a:r>
              <a:rPr lang="ko-KR" altLang="en-US" dirty="0" smtClean="0"/>
              <a:t> 분산 시스템, </a:t>
            </a:r>
            <a:r>
              <a:rPr lang="ko-KR" altLang="en-US" dirty="0" err="1" smtClean="0"/>
              <a:t>Spring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Batch</a:t>
            </a:r>
            <a:r>
              <a:rPr lang="ko-KR" altLang="en-US" dirty="0" smtClean="0"/>
              <a:t> 스케줄러에 대해 개발할 예정입니다.</a:t>
            </a:r>
          </a:p>
          <a:p>
            <a:pPr marL="0" indent="0"/>
            <a:r>
              <a:rPr lang="ko-KR" altLang="en-US" dirty="0" err="1" smtClean="0"/>
              <a:t>젠킨스를</a:t>
            </a:r>
            <a:r>
              <a:rPr lang="ko-KR" altLang="en-US" dirty="0" smtClean="0"/>
              <a:t> 활용한 </a:t>
            </a:r>
            <a:r>
              <a:rPr lang="ko-KR" altLang="en-US" dirty="0" err="1" smtClean="0"/>
              <a:t>자동배포는</a:t>
            </a:r>
            <a:r>
              <a:rPr lang="ko-KR" altLang="en-US" dirty="0" smtClean="0"/>
              <a:t> 앞서 말씀드린 것처럼 빠른 시일 내에 해결될 것 같습니다.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0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기획 배경입니다.</a:t>
            </a:r>
          </a:p>
          <a:p>
            <a:pPr marL="0" indent="0"/>
            <a:r>
              <a:rPr lang="ko-KR" altLang="en-US" dirty="0" smtClean="0"/>
              <a:t>자료에서 보시다시피, 부산관광공사의 조사에 따르면 부산에 방문하는 인구의 71%는 관광과 휴식을 즐기기 위해 찾습니다.</a:t>
            </a:r>
          </a:p>
          <a:p>
            <a:pPr marL="0" indent="0"/>
            <a:r>
              <a:rPr lang="ko-KR" altLang="en-US" dirty="0" smtClean="0"/>
              <a:t>그리고 그 관광객의 70%는 인터넷 포털사이트를 통해 여행지를 탐색합니다.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5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그리고 다들 부산 </a:t>
            </a:r>
            <a:r>
              <a:rPr lang="ko-KR" altLang="en-US" dirty="0" err="1" smtClean="0"/>
              <a:t>풀코스라는</a:t>
            </a:r>
            <a:r>
              <a:rPr lang="ko-KR" altLang="en-US" dirty="0" smtClean="0"/>
              <a:t> 말을 들어보셨나요?</a:t>
            </a:r>
          </a:p>
          <a:p>
            <a:pPr marL="0" indent="0"/>
            <a:r>
              <a:rPr lang="ko-KR" altLang="en-US" dirty="0" smtClean="0"/>
              <a:t>흔히 부산에 사는 군대 후임이나 직장후배들이 `부산에 오면 </a:t>
            </a:r>
            <a:r>
              <a:rPr lang="ko-KR" altLang="en-US" dirty="0" err="1" smtClean="0"/>
              <a:t>풀코스로</a:t>
            </a:r>
            <a:r>
              <a:rPr lang="ko-KR" altLang="en-US" dirty="0" smtClean="0"/>
              <a:t> 모시겠습니다.`</a:t>
            </a:r>
            <a:r>
              <a:rPr lang="ko-KR" altLang="en-US" dirty="0" err="1" smtClean="0"/>
              <a:t>라고들</a:t>
            </a:r>
            <a:r>
              <a:rPr lang="ko-KR" altLang="en-US" dirty="0" smtClean="0"/>
              <a:t> 하는데,</a:t>
            </a:r>
          </a:p>
          <a:p>
            <a:pPr marL="0" indent="0"/>
            <a:r>
              <a:rPr lang="ko-KR" altLang="en-US" dirty="0" smtClean="0"/>
              <a:t>막상 가보면 국밥, 해운대, 횟집으로 이어지는 진부한 코스로 실망시키는 데서 유래되었습니다.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52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그리고 이 자료를 보면, 정말 해운대와 서면, </a:t>
            </a:r>
            <a:r>
              <a:rPr lang="ko-KR" altLang="en-US" dirty="0" err="1" smtClean="0"/>
              <a:t>남포동에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세곳에</a:t>
            </a:r>
            <a:r>
              <a:rPr lang="ko-KR" altLang="en-US" dirty="0" smtClean="0"/>
              <a:t> 관광객이 집중된 모습을 볼 수 있습니다.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이런 문제로 사람들이 부산 여행을 계획할 때, 더 다양한 여행지를 소개하고, 원하는 코스를 직접 구성할 수 있도록 서비스를 </a:t>
            </a:r>
            <a:r>
              <a:rPr lang="ko-KR" altLang="en-US" dirty="0" err="1" smtClean="0"/>
              <a:t>개발해야겠다고</a:t>
            </a:r>
            <a:r>
              <a:rPr lang="ko-KR" altLang="en-US" dirty="0" smtClean="0"/>
              <a:t> 생각했습니다.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1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시장 조사 결과, </a:t>
            </a:r>
            <a:r>
              <a:rPr lang="ko-KR" altLang="en-US" dirty="0" err="1" smtClean="0"/>
              <a:t>트리플과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마이로라는</a:t>
            </a:r>
            <a:r>
              <a:rPr lang="ko-KR" altLang="en-US" dirty="0" smtClean="0"/>
              <a:t> 여행 계획 서비스가 이미 있었습니다.</a:t>
            </a:r>
          </a:p>
          <a:p>
            <a:pPr marL="0" indent="0"/>
            <a:r>
              <a:rPr lang="ko-KR" altLang="en-US" dirty="0" smtClean="0"/>
              <a:t>두 가지 앱을 이용해 여행 계획을 직접 세워보니</a:t>
            </a:r>
          </a:p>
          <a:p>
            <a:pPr marL="0" indent="0"/>
            <a:r>
              <a:rPr lang="ko-KR" altLang="en-US" dirty="0" err="1" smtClean="0"/>
              <a:t>트리플의</a:t>
            </a:r>
            <a:r>
              <a:rPr lang="ko-KR" altLang="en-US" dirty="0" smtClean="0"/>
              <a:t> 경우에는 많은 관광지 정보를 제공하지만 관광지에 대한 세부 분류가 없어서 </a:t>
            </a:r>
            <a:r>
              <a:rPr lang="ko-KR" altLang="en-US" dirty="0" err="1" smtClean="0"/>
              <a:t>처음보는</a:t>
            </a:r>
            <a:r>
              <a:rPr lang="ko-KR" altLang="en-US" dirty="0" smtClean="0"/>
              <a:t> 관광지를 한번에 파악하기 어려웠다.</a:t>
            </a:r>
          </a:p>
          <a:p>
            <a:pPr marL="0" indent="0"/>
            <a:endParaRPr lang="ko-KR" altLang="en-US" dirty="0" smtClean="0"/>
          </a:p>
          <a:p>
            <a:pPr marL="0" indent="0"/>
            <a:r>
              <a:rPr lang="ko-KR" altLang="en-US" dirty="0" err="1" smtClean="0"/>
              <a:t>마이로의</a:t>
            </a:r>
            <a:r>
              <a:rPr lang="ko-KR" altLang="en-US" dirty="0" smtClean="0"/>
              <a:t> 경우에는 일정을 만드는 기능만 있고 여행지 자체의 상세 정보는 부족했다.</a:t>
            </a:r>
          </a:p>
          <a:p>
            <a:pPr marL="0" indent="0"/>
            <a:r>
              <a:rPr lang="ko-KR" altLang="en-US" dirty="0" smtClean="0"/>
              <a:t>추천 여행 일정을 소개하는 </a:t>
            </a:r>
            <a:r>
              <a:rPr lang="ko-KR" altLang="en-US" dirty="0" err="1" smtClean="0"/>
              <a:t>게시글이</a:t>
            </a:r>
            <a:r>
              <a:rPr lang="ko-KR" altLang="en-US" dirty="0" smtClean="0"/>
              <a:t> 있지만 사용자들이 직접 일정을 공유할 수는 없어 다른 사람들이 어떤 일정을 짰는지 볼 수 없었다.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6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하지만, 앞선 두 서비스와 달리</a:t>
            </a:r>
          </a:p>
          <a:p>
            <a:pPr marL="0" indent="0"/>
            <a:r>
              <a:rPr lang="ko-KR" altLang="en-US" dirty="0" smtClean="0"/>
              <a:t>저희 서비스는 오직 부산에 대한 관광정보를 소개한다는 명확한 컨셉을 가지고 있고, 그로 인해 정확한 정보를 제공할 수 있다는 이점이 있습니다.</a:t>
            </a:r>
          </a:p>
          <a:p>
            <a:pPr marL="0" indent="0"/>
            <a:r>
              <a:rPr lang="ko-KR" altLang="en-US" dirty="0" smtClean="0"/>
              <a:t>또, 생성한 일정을 사용자 간에 공유하는 작은 커뮤니티의 기능도 제공합니다.</a:t>
            </a:r>
          </a:p>
          <a:p>
            <a:pPr marL="0" indent="0"/>
            <a:r>
              <a:rPr lang="ko-KR" altLang="en-US" dirty="0" smtClean="0"/>
              <a:t>단순히 </a:t>
            </a:r>
            <a:r>
              <a:rPr lang="ko-KR" altLang="en-US" dirty="0" err="1" smtClean="0"/>
              <a:t>여행명소</a:t>
            </a:r>
            <a:r>
              <a:rPr lang="ko-KR" altLang="en-US" dirty="0" smtClean="0"/>
              <a:t>, 맛집, 숙소를 제공하는 것에 그치지 않고, 축제, 전시, </a:t>
            </a:r>
            <a:r>
              <a:rPr lang="ko-KR" altLang="en-US" dirty="0" err="1" smtClean="0"/>
              <a:t>레저활동과</a:t>
            </a:r>
            <a:r>
              <a:rPr lang="ko-KR" altLang="en-US" dirty="0" smtClean="0"/>
              <a:t> 같은 문화 활동에 대한 서비스도 제공하고 있습니다.</a:t>
            </a:r>
          </a:p>
          <a:p>
            <a:pPr marL="0" indent="0"/>
            <a:endParaRPr lang="ko-KR" altLang="en-US" dirty="0" smtClean="0"/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1A9E8-46DB-47FD-B570-3B421E8213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4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1A5CA5-FA87-4064-B929-0E7A7EAC97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866E8FE-EBED-42CC-A7CD-3CCB5BE0E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92120" y="0"/>
            <a:ext cx="6599880" cy="6858000"/>
          </a:xfrm>
          <a:custGeom>
            <a:avLst/>
            <a:gdLst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16078 w 6599880"/>
              <a:gd name="connsiteY178" fmla="*/ 706245 h 6858000"/>
              <a:gd name="connsiteX179" fmla="*/ 205509 w 6599880"/>
              <a:gd name="connsiteY179" fmla="*/ 680559 h 6858000"/>
              <a:gd name="connsiteX180" fmla="*/ 200979 w 6599880"/>
              <a:gd name="connsiteY180" fmla="*/ 659404 h 6858000"/>
              <a:gd name="connsiteX181" fmla="*/ 194937 w 6599880"/>
              <a:gd name="connsiteY181" fmla="*/ 608029 h 6858000"/>
              <a:gd name="connsiteX182" fmla="*/ 203999 w 6599880"/>
              <a:gd name="connsiteY182" fmla="*/ 512834 h 6858000"/>
              <a:gd name="connsiteX183" fmla="*/ 232688 w 6599880"/>
              <a:gd name="connsiteY183" fmla="*/ 422172 h 6858000"/>
              <a:gd name="connsiteX184" fmla="*/ 274970 w 6599880"/>
              <a:gd name="connsiteY184" fmla="*/ 337554 h 6858000"/>
              <a:gd name="connsiteX185" fmla="*/ 336883 w 6599880"/>
              <a:gd name="connsiteY185" fmla="*/ 263514 h 6858000"/>
              <a:gd name="connsiteX186" fmla="*/ 407857 w 6599880"/>
              <a:gd name="connsiteY186" fmla="*/ 200048 h 6858000"/>
              <a:gd name="connsiteX187" fmla="*/ 493930 w 6599880"/>
              <a:gd name="connsiteY187" fmla="*/ 151697 h 6858000"/>
              <a:gd name="connsiteX188" fmla="*/ 584535 w 6599880"/>
              <a:gd name="connsiteY188" fmla="*/ 124498 h 6858000"/>
              <a:gd name="connsiteX189" fmla="*/ 632858 w 6599880"/>
              <a:gd name="connsiteY189" fmla="*/ 116944 h 6858000"/>
              <a:gd name="connsiteX190" fmla="*/ 746114 w 6599880"/>
              <a:gd name="connsiteY190" fmla="*/ 101833 h 6858000"/>
              <a:gd name="connsiteX191" fmla="*/ 966584 w 6599880"/>
              <a:gd name="connsiteY191" fmla="*/ 41391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16078 w 6599880"/>
              <a:gd name="connsiteY178" fmla="*/ 706245 h 6858000"/>
              <a:gd name="connsiteX179" fmla="*/ 205509 w 6599880"/>
              <a:gd name="connsiteY179" fmla="*/ 680559 h 6858000"/>
              <a:gd name="connsiteX180" fmla="*/ 194937 w 6599880"/>
              <a:gd name="connsiteY180" fmla="*/ 608029 h 6858000"/>
              <a:gd name="connsiteX181" fmla="*/ 203999 w 6599880"/>
              <a:gd name="connsiteY181" fmla="*/ 512834 h 6858000"/>
              <a:gd name="connsiteX182" fmla="*/ 232688 w 6599880"/>
              <a:gd name="connsiteY182" fmla="*/ 422172 h 6858000"/>
              <a:gd name="connsiteX183" fmla="*/ 274970 w 6599880"/>
              <a:gd name="connsiteY183" fmla="*/ 337554 h 6858000"/>
              <a:gd name="connsiteX184" fmla="*/ 336883 w 6599880"/>
              <a:gd name="connsiteY184" fmla="*/ 263514 h 6858000"/>
              <a:gd name="connsiteX185" fmla="*/ 407857 w 6599880"/>
              <a:gd name="connsiteY185" fmla="*/ 200048 h 6858000"/>
              <a:gd name="connsiteX186" fmla="*/ 493930 w 6599880"/>
              <a:gd name="connsiteY186" fmla="*/ 151697 h 6858000"/>
              <a:gd name="connsiteX187" fmla="*/ 584535 w 6599880"/>
              <a:gd name="connsiteY187" fmla="*/ 124498 h 6858000"/>
              <a:gd name="connsiteX188" fmla="*/ 632858 w 6599880"/>
              <a:gd name="connsiteY188" fmla="*/ 116944 h 6858000"/>
              <a:gd name="connsiteX189" fmla="*/ 746114 w 6599880"/>
              <a:gd name="connsiteY189" fmla="*/ 101833 h 6858000"/>
              <a:gd name="connsiteX190" fmla="*/ 966584 w 6599880"/>
              <a:gd name="connsiteY190" fmla="*/ 41391 h 6858000"/>
              <a:gd name="connsiteX191" fmla="*/ 1079539 w 6599880"/>
              <a:gd name="connsiteY191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05509 w 6599880"/>
              <a:gd name="connsiteY178" fmla="*/ 680559 h 6858000"/>
              <a:gd name="connsiteX179" fmla="*/ 194937 w 6599880"/>
              <a:gd name="connsiteY179" fmla="*/ 608029 h 6858000"/>
              <a:gd name="connsiteX180" fmla="*/ 203999 w 6599880"/>
              <a:gd name="connsiteY180" fmla="*/ 512834 h 6858000"/>
              <a:gd name="connsiteX181" fmla="*/ 232688 w 6599880"/>
              <a:gd name="connsiteY181" fmla="*/ 422172 h 6858000"/>
              <a:gd name="connsiteX182" fmla="*/ 274970 w 6599880"/>
              <a:gd name="connsiteY182" fmla="*/ 337554 h 6858000"/>
              <a:gd name="connsiteX183" fmla="*/ 336883 w 6599880"/>
              <a:gd name="connsiteY183" fmla="*/ 263514 h 6858000"/>
              <a:gd name="connsiteX184" fmla="*/ 407857 w 6599880"/>
              <a:gd name="connsiteY184" fmla="*/ 200048 h 6858000"/>
              <a:gd name="connsiteX185" fmla="*/ 493930 w 6599880"/>
              <a:gd name="connsiteY185" fmla="*/ 151697 h 6858000"/>
              <a:gd name="connsiteX186" fmla="*/ 584535 w 6599880"/>
              <a:gd name="connsiteY186" fmla="*/ 124498 h 6858000"/>
              <a:gd name="connsiteX187" fmla="*/ 632858 w 6599880"/>
              <a:gd name="connsiteY187" fmla="*/ 116944 h 6858000"/>
              <a:gd name="connsiteX188" fmla="*/ 746114 w 6599880"/>
              <a:gd name="connsiteY188" fmla="*/ 101833 h 6858000"/>
              <a:gd name="connsiteX189" fmla="*/ 966584 w 6599880"/>
              <a:gd name="connsiteY189" fmla="*/ 41391 h 6858000"/>
              <a:gd name="connsiteX190" fmla="*/ 1079539 w 6599880"/>
              <a:gd name="connsiteY190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05509 w 6599880"/>
              <a:gd name="connsiteY177" fmla="*/ 680559 h 6858000"/>
              <a:gd name="connsiteX178" fmla="*/ 194937 w 6599880"/>
              <a:gd name="connsiteY178" fmla="*/ 608029 h 6858000"/>
              <a:gd name="connsiteX179" fmla="*/ 203999 w 6599880"/>
              <a:gd name="connsiteY179" fmla="*/ 512834 h 6858000"/>
              <a:gd name="connsiteX180" fmla="*/ 232688 w 6599880"/>
              <a:gd name="connsiteY180" fmla="*/ 422172 h 6858000"/>
              <a:gd name="connsiteX181" fmla="*/ 274970 w 6599880"/>
              <a:gd name="connsiteY181" fmla="*/ 337554 h 6858000"/>
              <a:gd name="connsiteX182" fmla="*/ 336883 w 6599880"/>
              <a:gd name="connsiteY182" fmla="*/ 263514 h 6858000"/>
              <a:gd name="connsiteX183" fmla="*/ 407857 w 6599880"/>
              <a:gd name="connsiteY183" fmla="*/ 200048 h 6858000"/>
              <a:gd name="connsiteX184" fmla="*/ 493930 w 6599880"/>
              <a:gd name="connsiteY184" fmla="*/ 151697 h 6858000"/>
              <a:gd name="connsiteX185" fmla="*/ 584535 w 6599880"/>
              <a:gd name="connsiteY185" fmla="*/ 124498 h 6858000"/>
              <a:gd name="connsiteX186" fmla="*/ 632858 w 6599880"/>
              <a:gd name="connsiteY186" fmla="*/ 116944 h 6858000"/>
              <a:gd name="connsiteX187" fmla="*/ 746114 w 6599880"/>
              <a:gd name="connsiteY187" fmla="*/ 101833 h 6858000"/>
              <a:gd name="connsiteX188" fmla="*/ 966584 w 6599880"/>
              <a:gd name="connsiteY188" fmla="*/ 41391 h 6858000"/>
              <a:gd name="connsiteX189" fmla="*/ 1079539 w 6599880"/>
              <a:gd name="connsiteY189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64401 w 6599880"/>
              <a:gd name="connsiteY175" fmla="*/ 706245 h 6858000"/>
              <a:gd name="connsiteX176" fmla="*/ 205509 w 6599880"/>
              <a:gd name="connsiteY176" fmla="*/ 680559 h 6858000"/>
              <a:gd name="connsiteX177" fmla="*/ 194937 w 6599880"/>
              <a:gd name="connsiteY177" fmla="*/ 608029 h 6858000"/>
              <a:gd name="connsiteX178" fmla="*/ 203999 w 6599880"/>
              <a:gd name="connsiteY178" fmla="*/ 512834 h 6858000"/>
              <a:gd name="connsiteX179" fmla="*/ 232688 w 6599880"/>
              <a:gd name="connsiteY179" fmla="*/ 422172 h 6858000"/>
              <a:gd name="connsiteX180" fmla="*/ 274970 w 6599880"/>
              <a:gd name="connsiteY180" fmla="*/ 337554 h 6858000"/>
              <a:gd name="connsiteX181" fmla="*/ 336883 w 6599880"/>
              <a:gd name="connsiteY181" fmla="*/ 263514 h 6858000"/>
              <a:gd name="connsiteX182" fmla="*/ 407857 w 6599880"/>
              <a:gd name="connsiteY182" fmla="*/ 200048 h 6858000"/>
              <a:gd name="connsiteX183" fmla="*/ 493930 w 6599880"/>
              <a:gd name="connsiteY183" fmla="*/ 151697 h 6858000"/>
              <a:gd name="connsiteX184" fmla="*/ 584535 w 6599880"/>
              <a:gd name="connsiteY184" fmla="*/ 124498 h 6858000"/>
              <a:gd name="connsiteX185" fmla="*/ 632858 w 6599880"/>
              <a:gd name="connsiteY185" fmla="*/ 116944 h 6858000"/>
              <a:gd name="connsiteX186" fmla="*/ 746114 w 6599880"/>
              <a:gd name="connsiteY186" fmla="*/ 101833 h 6858000"/>
              <a:gd name="connsiteX187" fmla="*/ 966584 w 6599880"/>
              <a:gd name="connsiteY187" fmla="*/ 41391 h 6858000"/>
              <a:gd name="connsiteX188" fmla="*/ 1079539 w 6599880"/>
              <a:gd name="connsiteY188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264401 w 6599880"/>
              <a:gd name="connsiteY174" fmla="*/ 706245 h 6858000"/>
              <a:gd name="connsiteX175" fmla="*/ 205509 w 6599880"/>
              <a:gd name="connsiteY175" fmla="*/ 680559 h 6858000"/>
              <a:gd name="connsiteX176" fmla="*/ 194937 w 6599880"/>
              <a:gd name="connsiteY176" fmla="*/ 608029 h 6858000"/>
              <a:gd name="connsiteX177" fmla="*/ 203999 w 6599880"/>
              <a:gd name="connsiteY177" fmla="*/ 512834 h 6858000"/>
              <a:gd name="connsiteX178" fmla="*/ 232688 w 6599880"/>
              <a:gd name="connsiteY178" fmla="*/ 422172 h 6858000"/>
              <a:gd name="connsiteX179" fmla="*/ 274970 w 6599880"/>
              <a:gd name="connsiteY179" fmla="*/ 337554 h 6858000"/>
              <a:gd name="connsiteX180" fmla="*/ 336883 w 6599880"/>
              <a:gd name="connsiteY180" fmla="*/ 263514 h 6858000"/>
              <a:gd name="connsiteX181" fmla="*/ 407857 w 6599880"/>
              <a:gd name="connsiteY181" fmla="*/ 200048 h 6858000"/>
              <a:gd name="connsiteX182" fmla="*/ 493930 w 6599880"/>
              <a:gd name="connsiteY182" fmla="*/ 151697 h 6858000"/>
              <a:gd name="connsiteX183" fmla="*/ 584535 w 6599880"/>
              <a:gd name="connsiteY183" fmla="*/ 124498 h 6858000"/>
              <a:gd name="connsiteX184" fmla="*/ 632858 w 6599880"/>
              <a:gd name="connsiteY184" fmla="*/ 116944 h 6858000"/>
              <a:gd name="connsiteX185" fmla="*/ 746114 w 6599880"/>
              <a:gd name="connsiteY185" fmla="*/ 101833 h 6858000"/>
              <a:gd name="connsiteX186" fmla="*/ 966584 w 6599880"/>
              <a:gd name="connsiteY186" fmla="*/ 41391 h 6858000"/>
              <a:gd name="connsiteX187" fmla="*/ 1079539 w 6599880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599880" h="6858000">
                <a:moveTo>
                  <a:pt x="1079539" y="0"/>
                </a:moveTo>
                <a:lnTo>
                  <a:pt x="4578511" y="0"/>
                </a:lnTo>
                <a:lnTo>
                  <a:pt x="4835382" y="70100"/>
                </a:lnTo>
                <a:lnTo>
                  <a:pt x="5116255" y="175873"/>
                </a:lnTo>
                <a:lnTo>
                  <a:pt x="5374480" y="308845"/>
                </a:lnTo>
                <a:lnTo>
                  <a:pt x="5616091" y="472036"/>
                </a:lnTo>
                <a:lnTo>
                  <a:pt x="5835051" y="666958"/>
                </a:lnTo>
                <a:lnTo>
                  <a:pt x="6028340" y="893615"/>
                </a:lnTo>
                <a:lnTo>
                  <a:pt x="6200487" y="1156533"/>
                </a:lnTo>
                <a:lnTo>
                  <a:pt x="6274478" y="1304616"/>
                </a:lnTo>
                <a:lnTo>
                  <a:pt x="6378676" y="1523713"/>
                </a:lnTo>
                <a:lnTo>
                  <a:pt x="6584044" y="1967957"/>
                </a:lnTo>
                <a:lnTo>
                  <a:pt x="6599880" y="2007308"/>
                </a:lnTo>
                <a:lnTo>
                  <a:pt x="6599880" y="3111925"/>
                </a:lnTo>
                <a:lnTo>
                  <a:pt x="6540252" y="3173762"/>
                </a:lnTo>
                <a:lnTo>
                  <a:pt x="6491928" y="3213048"/>
                </a:lnTo>
                <a:lnTo>
                  <a:pt x="6467770" y="3235714"/>
                </a:lnTo>
                <a:lnTo>
                  <a:pt x="6436058" y="3276514"/>
                </a:lnTo>
                <a:lnTo>
                  <a:pt x="6419447" y="3321845"/>
                </a:lnTo>
                <a:lnTo>
                  <a:pt x="6423978" y="3379263"/>
                </a:lnTo>
                <a:lnTo>
                  <a:pt x="6436058" y="3414017"/>
                </a:lnTo>
                <a:lnTo>
                  <a:pt x="6446629" y="3450280"/>
                </a:lnTo>
                <a:lnTo>
                  <a:pt x="6458708" y="3525834"/>
                </a:lnTo>
                <a:cubicBezTo>
                  <a:pt x="6459716" y="3550515"/>
                  <a:pt x="6460721" y="3575193"/>
                  <a:pt x="6461729" y="3599874"/>
                </a:cubicBezTo>
                <a:lnTo>
                  <a:pt x="6451157" y="3672404"/>
                </a:lnTo>
                <a:lnTo>
                  <a:pt x="6417937" y="3776666"/>
                </a:lnTo>
                <a:lnTo>
                  <a:pt x="6349984" y="3909635"/>
                </a:lnTo>
                <a:lnTo>
                  <a:pt x="6307702" y="3971588"/>
                </a:lnTo>
                <a:lnTo>
                  <a:pt x="6189915" y="4137803"/>
                </a:lnTo>
                <a:lnTo>
                  <a:pt x="6002668" y="4378055"/>
                </a:lnTo>
                <a:lnTo>
                  <a:pt x="5866761" y="4529159"/>
                </a:lnTo>
                <a:lnTo>
                  <a:pt x="5795787" y="4600179"/>
                </a:lnTo>
                <a:lnTo>
                  <a:pt x="5764077" y="4630398"/>
                </a:lnTo>
                <a:lnTo>
                  <a:pt x="5723306" y="4692351"/>
                </a:lnTo>
                <a:lnTo>
                  <a:pt x="5703675" y="4757327"/>
                </a:lnTo>
                <a:lnTo>
                  <a:pt x="5709713" y="4831367"/>
                </a:lnTo>
                <a:lnTo>
                  <a:pt x="5726326" y="4872164"/>
                </a:lnTo>
                <a:lnTo>
                  <a:pt x="5756526" y="4955271"/>
                </a:lnTo>
                <a:lnTo>
                  <a:pt x="5795787" y="5126017"/>
                </a:lnTo>
                <a:lnTo>
                  <a:pt x="5821458" y="5301297"/>
                </a:lnTo>
                <a:lnTo>
                  <a:pt x="5847130" y="5475066"/>
                </a:lnTo>
                <a:lnTo>
                  <a:pt x="5869782" y="5559684"/>
                </a:lnTo>
                <a:lnTo>
                  <a:pt x="5880350" y="5594437"/>
                </a:lnTo>
                <a:cubicBezTo>
                  <a:pt x="5880853" y="5611561"/>
                  <a:pt x="5881358" y="5628688"/>
                  <a:pt x="5881860" y="5645812"/>
                </a:cubicBezTo>
                <a:lnTo>
                  <a:pt x="5865250" y="5676034"/>
                </a:lnTo>
                <a:lnTo>
                  <a:pt x="5845620" y="5689632"/>
                </a:lnTo>
                <a:lnTo>
                  <a:pt x="5827500" y="5698700"/>
                </a:lnTo>
                <a:lnTo>
                  <a:pt x="5792766" y="5698700"/>
                </a:lnTo>
                <a:lnTo>
                  <a:pt x="5747467" y="5674524"/>
                </a:lnTo>
                <a:lnTo>
                  <a:pt x="5721795" y="5645812"/>
                </a:lnTo>
                <a:lnTo>
                  <a:pt x="5712734" y="5633724"/>
                </a:lnTo>
                <a:lnTo>
                  <a:pt x="5690082" y="5606525"/>
                </a:lnTo>
                <a:lnTo>
                  <a:pt x="5668942" y="5605015"/>
                </a:lnTo>
                <a:lnTo>
                  <a:pt x="5659883" y="5660923"/>
                </a:lnTo>
                <a:cubicBezTo>
                  <a:pt x="5660888" y="5700210"/>
                  <a:pt x="5661896" y="5739497"/>
                  <a:pt x="5662900" y="5778784"/>
                </a:cubicBezTo>
                <a:lnTo>
                  <a:pt x="5649311" y="5834692"/>
                </a:lnTo>
                <a:lnTo>
                  <a:pt x="5635722" y="5881533"/>
                </a:lnTo>
                <a:lnTo>
                  <a:pt x="5599478" y="5931398"/>
                </a:lnTo>
                <a:lnTo>
                  <a:pt x="5554176" y="5926864"/>
                </a:lnTo>
                <a:lnTo>
                  <a:pt x="5431861" y="5976729"/>
                </a:lnTo>
                <a:lnTo>
                  <a:pt x="5366928" y="5963131"/>
                </a:lnTo>
                <a:lnTo>
                  <a:pt x="5285385" y="5911756"/>
                </a:lnTo>
                <a:lnTo>
                  <a:pt x="5240083" y="5852824"/>
                </a:lnTo>
                <a:lnTo>
                  <a:pt x="5218942" y="5804473"/>
                </a:lnTo>
                <a:lnTo>
                  <a:pt x="5214411" y="5777274"/>
                </a:lnTo>
                <a:lnTo>
                  <a:pt x="5194780" y="5685099"/>
                </a:lnTo>
                <a:lnTo>
                  <a:pt x="5175150" y="5546086"/>
                </a:lnTo>
                <a:lnTo>
                  <a:pt x="5175150" y="5450890"/>
                </a:lnTo>
                <a:lnTo>
                  <a:pt x="5181188" y="5402536"/>
                </a:lnTo>
                <a:lnTo>
                  <a:pt x="5113238" y="5420668"/>
                </a:lnTo>
                <a:lnTo>
                  <a:pt x="4989410" y="5470532"/>
                </a:lnTo>
                <a:lnTo>
                  <a:pt x="4876154" y="5532485"/>
                </a:lnTo>
                <a:lnTo>
                  <a:pt x="4771960" y="5609548"/>
                </a:lnTo>
                <a:lnTo>
                  <a:pt x="4625481" y="5734963"/>
                </a:lnTo>
                <a:lnTo>
                  <a:pt x="4436724" y="5907222"/>
                </a:lnTo>
                <a:lnTo>
                  <a:pt x="4338570" y="5987306"/>
                </a:lnTo>
                <a:lnTo>
                  <a:pt x="4086387" y="6179207"/>
                </a:lnTo>
                <a:lnTo>
                  <a:pt x="3589575" y="6570566"/>
                </a:lnTo>
                <a:lnTo>
                  <a:pt x="3210546" y="6853129"/>
                </a:lnTo>
                <a:lnTo>
                  <a:pt x="3203408" y="6858000"/>
                </a:lnTo>
                <a:lnTo>
                  <a:pt x="0" y="6858000"/>
                </a:lnTo>
                <a:lnTo>
                  <a:pt x="52990" y="6695981"/>
                </a:lnTo>
                <a:lnTo>
                  <a:pt x="158697" y="6491992"/>
                </a:lnTo>
                <a:lnTo>
                  <a:pt x="294601" y="6300091"/>
                </a:lnTo>
                <a:lnTo>
                  <a:pt x="373126" y="6210940"/>
                </a:lnTo>
                <a:lnTo>
                  <a:pt x="496951" y="6080991"/>
                </a:lnTo>
                <a:lnTo>
                  <a:pt x="756683" y="5831669"/>
                </a:lnTo>
                <a:lnTo>
                  <a:pt x="1028496" y="5603504"/>
                </a:lnTo>
                <a:lnTo>
                  <a:pt x="1312389" y="5390448"/>
                </a:lnTo>
                <a:lnTo>
                  <a:pt x="1605344" y="5189480"/>
                </a:lnTo>
                <a:lnTo>
                  <a:pt x="1910378" y="5005136"/>
                </a:lnTo>
                <a:lnTo>
                  <a:pt x="2221450" y="4831367"/>
                </a:lnTo>
                <a:lnTo>
                  <a:pt x="2540077" y="4668175"/>
                </a:lnTo>
                <a:lnTo>
                  <a:pt x="2703163" y="4589601"/>
                </a:lnTo>
                <a:lnTo>
                  <a:pt x="2866251" y="4515561"/>
                </a:lnTo>
                <a:lnTo>
                  <a:pt x="3199978" y="4376545"/>
                </a:lnTo>
                <a:lnTo>
                  <a:pt x="3367594" y="4313082"/>
                </a:lnTo>
                <a:lnTo>
                  <a:pt x="3402325" y="4300995"/>
                </a:lnTo>
                <a:lnTo>
                  <a:pt x="3452158" y="4267752"/>
                </a:lnTo>
                <a:lnTo>
                  <a:pt x="3486891" y="4223931"/>
                </a:lnTo>
                <a:lnTo>
                  <a:pt x="3505012" y="4168023"/>
                </a:lnTo>
                <a:lnTo>
                  <a:pt x="3509540" y="4134780"/>
                </a:lnTo>
                <a:lnTo>
                  <a:pt x="3524642" y="4030520"/>
                </a:lnTo>
                <a:lnTo>
                  <a:pt x="3550314" y="3826531"/>
                </a:lnTo>
                <a:lnTo>
                  <a:pt x="3550314" y="3722268"/>
                </a:lnTo>
                <a:cubicBezTo>
                  <a:pt x="3549811" y="3711188"/>
                  <a:pt x="3549306" y="3700105"/>
                  <a:pt x="3548804" y="3689025"/>
                </a:cubicBezTo>
                <a:lnTo>
                  <a:pt x="3556352" y="3627073"/>
                </a:lnTo>
                <a:lnTo>
                  <a:pt x="3589575" y="3543965"/>
                </a:lnTo>
                <a:lnTo>
                  <a:pt x="3662059" y="3448770"/>
                </a:lnTo>
                <a:lnTo>
                  <a:pt x="3751151" y="3362642"/>
                </a:lnTo>
                <a:lnTo>
                  <a:pt x="3796453" y="3321845"/>
                </a:lnTo>
                <a:lnTo>
                  <a:pt x="3820614" y="3300690"/>
                </a:lnTo>
                <a:lnTo>
                  <a:pt x="3855348" y="3262913"/>
                </a:lnTo>
                <a:lnTo>
                  <a:pt x="3868937" y="3222116"/>
                </a:lnTo>
                <a:lnTo>
                  <a:pt x="3844776" y="3172251"/>
                </a:lnTo>
                <a:lnTo>
                  <a:pt x="3811556" y="3137498"/>
                </a:lnTo>
                <a:lnTo>
                  <a:pt x="3746623" y="3074036"/>
                </a:lnTo>
                <a:lnTo>
                  <a:pt x="3648467" y="2954661"/>
                </a:lnTo>
                <a:lnTo>
                  <a:pt x="3589575" y="2850402"/>
                </a:lnTo>
                <a:lnTo>
                  <a:pt x="3565414" y="2752183"/>
                </a:lnTo>
                <a:lnTo>
                  <a:pt x="3580514" y="2663034"/>
                </a:lnTo>
                <a:lnTo>
                  <a:pt x="3633367" y="2576903"/>
                </a:lnTo>
                <a:lnTo>
                  <a:pt x="3723972" y="2493799"/>
                </a:lnTo>
                <a:lnTo>
                  <a:pt x="3855348" y="2409181"/>
                </a:lnTo>
                <a:lnTo>
                  <a:pt x="3935380" y="2365361"/>
                </a:lnTo>
                <a:lnTo>
                  <a:pt x="3965583" y="2348739"/>
                </a:lnTo>
                <a:lnTo>
                  <a:pt x="4001824" y="2335138"/>
                </a:lnTo>
                <a:lnTo>
                  <a:pt x="4205684" y="2245990"/>
                </a:lnTo>
                <a:lnTo>
                  <a:pt x="4408032" y="2158348"/>
                </a:lnTo>
                <a:lnTo>
                  <a:pt x="4367260" y="2082798"/>
                </a:lnTo>
                <a:lnTo>
                  <a:pt x="4309878" y="1924137"/>
                </a:lnTo>
                <a:lnTo>
                  <a:pt x="4264576" y="1760948"/>
                </a:lnTo>
                <a:lnTo>
                  <a:pt x="4219274" y="1641574"/>
                </a:lnTo>
                <a:lnTo>
                  <a:pt x="4180012" y="1566024"/>
                </a:lnTo>
                <a:lnTo>
                  <a:pt x="4155851" y="1531270"/>
                </a:lnTo>
                <a:lnTo>
                  <a:pt x="4140751" y="1508605"/>
                </a:lnTo>
                <a:lnTo>
                  <a:pt x="4106018" y="1473852"/>
                </a:lnTo>
                <a:lnTo>
                  <a:pt x="4063736" y="1457230"/>
                </a:lnTo>
                <a:lnTo>
                  <a:pt x="4009375" y="1457230"/>
                </a:lnTo>
                <a:lnTo>
                  <a:pt x="3977662" y="1467805"/>
                </a:lnTo>
                <a:lnTo>
                  <a:pt x="3926319" y="1484426"/>
                </a:lnTo>
                <a:lnTo>
                  <a:pt x="3832697" y="1488960"/>
                </a:lnTo>
                <a:lnTo>
                  <a:pt x="3746623" y="1460251"/>
                </a:lnTo>
                <a:lnTo>
                  <a:pt x="3662059" y="1395278"/>
                </a:lnTo>
                <a:lnTo>
                  <a:pt x="3622795" y="1349947"/>
                </a:lnTo>
                <a:lnTo>
                  <a:pt x="3554842" y="1260796"/>
                </a:lnTo>
                <a:lnTo>
                  <a:pt x="3441589" y="1077959"/>
                </a:lnTo>
                <a:lnTo>
                  <a:pt x="3302662" y="789352"/>
                </a:lnTo>
                <a:lnTo>
                  <a:pt x="3216588" y="591408"/>
                </a:lnTo>
                <a:lnTo>
                  <a:pt x="3195447" y="538522"/>
                </a:lnTo>
                <a:lnTo>
                  <a:pt x="3151655" y="481101"/>
                </a:lnTo>
                <a:lnTo>
                  <a:pt x="3106352" y="461459"/>
                </a:lnTo>
                <a:lnTo>
                  <a:pt x="3073130" y="458435"/>
                </a:lnTo>
                <a:lnTo>
                  <a:pt x="3029337" y="452392"/>
                </a:lnTo>
                <a:lnTo>
                  <a:pt x="2988566" y="429726"/>
                </a:lnTo>
                <a:lnTo>
                  <a:pt x="2875310" y="382885"/>
                </a:lnTo>
                <a:lnTo>
                  <a:pt x="2647291" y="313378"/>
                </a:lnTo>
                <a:lnTo>
                  <a:pt x="2417759" y="274092"/>
                </a:lnTo>
                <a:lnTo>
                  <a:pt x="2186720" y="260491"/>
                </a:lnTo>
                <a:lnTo>
                  <a:pt x="1957188" y="268048"/>
                </a:lnTo>
                <a:lnTo>
                  <a:pt x="1723128" y="286179"/>
                </a:lnTo>
                <a:lnTo>
                  <a:pt x="1375812" y="328487"/>
                </a:lnTo>
                <a:lnTo>
                  <a:pt x="1144773" y="354176"/>
                </a:lnTo>
                <a:lnTo>
                  <a:pt x="1102491" y="360220"/>
                </a:lnTo>
                <a:lnTo>
                  <a:pt x="1022455" y="382885"/>
                </a:lnTo>
                <a:lnTo>
                  <a:pt x="949971" y="417638"/>
                </a:lnTo>
                <a:lnTo>
                  <a:pt x="883531" y="472036"/>
                </a:lnTo>
                <a:lnTo>
                  <a:pt x="850308" y="506790"/>
                </a:lnTo>
                <a:lnTo>
                  <a:pt x="811046" y="550610"/>
                </a:lnTo>
                <a:lnTo>
                  <a:pt x="711380" y="608029"/>
                </a:lnTo>
                <a:lnTo>
                  <a:pt x="543763" y="666958"/>
                </a:lnTo>
                <a:lnTo>
                  <a:pt x="435039" y="709268"/>
                </a:lnTo>
                <a:lnTo>
                  <a:pt x="403326" y="721356"/>
                </a:lnTo>
                <a:lnTo>
                  <a:pt x="368595" y="712289"/>
                </a:lnTo>
                <a:lnTo>
                  <a:pt x="264401" y="706245"/>
                </a:lnTo>
                <a:lnTo>
                  <a:pt x="205509" y="680559"/>
                </a:lnTo>
                <a:lnTo>
                  <a:pt x="194937" y="608029"/>
                </a:lnTo>
                <a:lnTo>
                  <a:pt x="203999" y="512834"/>
                </a:lnTo>
                <a:lnTo>
                  <a:pt x="232688" y="422172"/>
                </a:lnTo>
                <a:lnTo>
                  <a:pt x="274970" y="337554"/>
                </a:lnTo>
                <a:lnTo>
                  <a:pt x="336883" y="263514"/>
                </a:lnTo>
                <a:lnTo>
                  <a:pt x="407857" y="200048"/>
                </a:lnTo>
                <a:lnTo>
                  <a:pt x="493930" y="151697"/>
                </a:lnTo>
                <a:lnTo>
                  <a:pt x="584535" y="124498"/>
                </a:lnTo>
                <a:lnTo>
                  <a:pt x="632858" y="116944"/>
                </a:lnTo>
                <a:lnTo>
                  <a:pt x="746114" y="101833"/>
                </a:lnTo>
                <a:lnTo>
                  <a:pt x="966584" y="41391"/>
                </a:lnTo>
                <a:lnTo>
                  <a:pt x="1079539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5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866E8FE-EBED-42CC-A7CD-3CCB5BE0E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599880" cy="6858000"/>
          </a:xfrm>
          <a:custGeom>
            <a:avLst/>
            <a:gdLst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16078 w 6599880"/>
              <a:gd name="connsiteY178" fmla="*/ 706245 h 6858000"/>
              <a:gd name="connsiteX179" fmla="*/ 205509 w 6599880"/>
              <a:gd name="connsiteY179" fmla="*/ 680559 h 6858000"/>
              <a:gd name="connsiteX180" fmla="*/ 200979 w 6599880"/>
              <a:gd name="connsiteY180" fmla="*/ 659404 h 6858000"/>
              <a:gd name="connsiteX181" fmla="*/ 194937 w 6599880"/>
              <a:gd name="connsiteY181" fmla="*/ 608029 h 6858000"/>
              <a:gd name="connsiteX182" fmla="*/ 203999 w 6599880"/>
              <a:gd name="connsiteY182" fmla="*/ 512834 h 6858000"/>
              <a:gd name="connsiteX183" fmla="*/ 232688 w 6599880"/>
              <a:gd name="connsiteY183" fmla="*/ 422172 h 6858000"/>
              <a:gd name="connsiteX184" fmla="*/ 274970 w 6599880"/>
              <a:gd name="connsiteY184" fmla="*/ 337554 h 6858000"/>
              <a:gd name="connsiteX185" fmla="*/ 336883 w 6599880"/>
              <a:gd name="connsiteY185" fmla="*/ 263514 h 6858000"/>
              <a:gd name="connsiteX186" fmla="*/ 407857 w 6599880"/>
              <a:gd name="connsiteY186" fmla="*/ 200048 h 6858000"/>
              <a:gd name="connsiteX187" fmla="*/ 493930 w 6599880"/>
              <a:gd name="connsiteY187" fmla="*/ 151697 h 6858000"/>
              <a:gd name="connsiteX188" fmla="*/ 584535 w 6599880"/>
              <a:gd name="connsiteY188" fmla="*/ 124498 h 6858000"/>
              <a:gd name="connsiteX189" fmla="*/ 632858 w 6599880"/>
              <a:gd name="connsiteY189" fmla="*/ 116944 h 6858000"/>
              <a:gd name="connsiteX190" fmla="*/ 746114 w 6599880"/>
              <a:gd name="connsiteY190" fmla="*/ 101833 h 6858000"/>
              <a:gd name="connsiteX191" fmla="*/ 966584 w 6599880"/>
              <a:gd name="connsiteY191" fmla="*/ 41391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16078 w 6599880"/>
              <a:gd name="connsiteY178" fmla="*/ 706245 h 6858000"/>
              <a:gd name="connsiteX179" fmla="*/ 205509 w 6599880"/>
              <a:gd name="connsiteY179" fmla="*/ 680559 h 6858000"/>
              <a:gd name="connsiteX180" fmla="*/ 194937 w 6599880"/>
              <a:gd name="connsiteY180" fmla="*/ 608029 h 6858000"/>
              <a:gd name="connsiteX181" fmla="*/ 203999 w 6599880"/>
              <a:gd name="connsiteY181" fmla="*/ 512834 h 6858000"/>
              <a:gd name="connsiteX182" fmla="*/ 232688 w 6599880"/>
              <a:gd name="connsiteY182" fmla="*/ 422172 h 6858000"/>
              <a:gd name="connsiteX183" fmla="*/ 274970 w 6599880"/>
              <a:gd name="connsiteY183" fmla="*/ 337554 h 6858000"/>
              <a:gd name="connsiteX184" fmla="*/ 336883 w 6599880"/>
              <a:gd name="connsiteY184" fmla="*/ 263514 h 6858000"/>
              <a:gd name="connsiteX185" fmla="*/ 407857 w 6599880"/>
              <a:gd name="connsiteY185" fmla="*/ 200048 h 6858000"/>
              <a:gd name="connsiteX186" fmla="*/ 493930 w 6599880"/>
              <a:gd name="connsiteY186" fmla="*/ 151697 h 6858000"/>
              <a:gd name="connsiteX187" fmla="*/ 584535 w 6599880"/>
              <a:gd name="connsiteY187" fmla="*/ 124498 h 6858000"/>
              <a:gd name="connsiteX188" fmla="*/ 632858 w 6599880"/>
              <a:gd name="connsiteY188" fmla="*/ 116944 h 6858000"/>
              <a:gd name="connsiteX189" fmla="*/ 746114 w 6599880"/>
              <a:gd name="connsiteY189" fmla="*/ 101833 h 6858000"/>
              <a:gd name="connsiteX190" fmla="*/ 966584 w 6599880"/>
              <a:gd name="connsiteY190" fmla="*/ 41391 h 6858000"/>
              <a:gd name="connsiteX191" fmla="*/ 1079539 w 6599880"/>
              <a:gd name="connsiteY191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35709 w 6599880"/>
              <a:gd name="connsiteY177" fmla="*/ 715312 h 6858000"/>
              <a:gd name="connsiteX178" fmla="*/ 205509 w 6599880"/>
              <a:gd name="connsiteY178" fmla="*/ 680559 h 6858000"/>
              <a:gd name="connsiteX179" fmla="*/ 194937 w 6599880"/>
              <a:gd name="connsiteY179" fmla="*/ 608029 h 6858000"/>
              <a:gd name="connsiteX180" fmla="*/ 203999 w 6599880"/>
              <a:gd name="connsiteY180" fmla="*/ 512834 h 6858000"/>
              <a:gd name="connsiteX181" fmla="*/ 232688 w 6599880"/>
              <a:gd name="connsiteY181" fmla="*/ 422172 h 6858000"/>
              <a:gd name="connsiteX182" fmla="*/ 274970 w 6599880"/>
              <a:gd name="connsiteY182" fmla="*/ 337554 h 6858000"/>
              <a:gd name="connsiteX183" fmla="*/ 336883 w 6599880"/>
              <a:gd name="connsiteY183" fmla="*/ 263514 h 6858000"/>
              <a:gd name="connsiteX184" fmla="*/ 407857 w 6599880"/>
              <a:gd name="connsiteY184" fmla="*/ 200048 h 6858000"/>
              <a:gd name="connsiteX185" fmla="*/ 493930 w 6599880"/>
              <a:gd name="connsiteY185" fmla="*/ 151697 h 6858000"/>
              <a:gd name="connsiteX186" fmla="*/ 584535 w 6599880"/>
              <a:gd name="connsiteY186" fmla="*/ 124498 h 6858000"/>
              <a:gd name="connsiteX187" fmla="*/ 632858 w 6599880"/>
              <a:gd name="connsiteY187" fmla="*/ 116944 h 6858000"/>
              <a:gd name="connsiteX188" fmla="*/ 746114 w 6599880"/>
              <a:gd name="connsiteY188" fmla="*/ 101833 h 6858000"/>
              <a:gd name="connsiteX189" fmla="*/ 966584 w 6599880"/>
              <a:gd name="connsiteY189" fmla="*/ 41391 h 6858000"/>
              <a:gd name="connsiteX190" fmla="*/ 1079539 w 6599880"/>
              <a:gd name="connsiteY190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82522 w 6599880"/>
              <a:gd name="connsiteY175" fmla="*/ 695667 h 6858000"/>
              <a:gd name="connsiteX176" fmla="*/ 264401 w 6599880"/>
              <a:gd name="connsiteY176" fmla="*/ 706245 h 6858000"/>
              <a:gd name="connsiteX177" fmla="*/ 205509 w 6599880"/>
              <a:gd name="connsiteY177" fmla="*/ 680559 h 6858000"/>
              <a:gd name="connsiteX178" fmla="*/ 194937 w 6599880"/>
              <a:gd name="connsiteY178" fmla="*/ 608029 h 6858000"/>
              <a:gd name="connsiteX179" fmla="*/ 203999 w 6599880"/>
              <a:gd name="connsiteY179" fmla="*/ 512834 h 6858000"/>
              <a:gd name="connsiteX180" fmla="*/ 232688 w 6599880"/>
              <a:gd name="connsiteY180" fmla="*/ 422172 h 6858000"/>
              <a:gd name="connsiteX181" fmla="*/ 274970 w 6599880"/>
              <a:gd name="connsiteY181" fmla="*/ 337554 h 6858000"/>
              <a:gd name="connsiteX182" fmla="*/ 336883 w 6599880"/>
              <a:gd name="connsiteY182" fmla="*/ 263514 h 6858000"/>
              <a:gd name="connsiteX183" fmla="*/ 407857 w 6599880"/>
              <a:gd name="connsiteY183" fmla="*/ 200048 h 6858000"/>
              <a:gd name="connsiteX184" fmla="*/ 493930 w 6599880"/>
              <a:gd name="connsiteY184" fmla="*/ 151697 h 6858000"/>
              <a:gd name="connsiteX185" fmla="*/ 584535 w 6599880"/>
              <a:gd name="connsiteY185" fmla="*/ 124498 h 6858000"/>
              <a:gd name="connsiteX186" fmla="*/ 632858 w 6599880"/>
              <a:gd name="connsiteY186" fmla="*/ 116944 h 6858000"/>
              <a:gd name="connsiteX187" fmla="*/ 746114 w 6599880"/>
              <a:gd name="connsiteY187" fmla="*/ 101833 h 6858000"/>
              <a:gd name="connsiteX188" fmla="*/ 966584 w 6599880"/>
              <a:gd name="connsiteY188" fmla="*/ 41391 h 6858000"/>
              <a:gd name="connsiteX189" fmla="*/ 1079539 w 6599880"/>
              <a:gd name="connsiteY189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358026 w 6599880"/>
              <a:gd name="connsiteY174" fmla="*/ 680559 h 6858000"/>
              <a:gd name="connsiteX175" fmla="*/ 264401 w 6599880"/>
              <a:gd name="connsiteY175" fmla="*/ 706245 h 6858000"/>
              <a:gd name="connsiteX176" fmla="*/ 205509 w 6599880"/>
              <a:gd name="connsiteY176" fmla="*/ 680559 h 6858000"/>
              <a:gd name="connsiteX177" fmla="*/ 194937 w 6599880"/>
              <a:gd name="connsiteY177" fmla="*/ 608029 h 6858000"/>
              <a:gd name="connsiteX178" fmla="*/ 203999 w 6599880"/>
              <a:gd name="connsiteY178" fmla="*/ 512834 h 6858000"/>
              <a:gd name="connsiteX179" fmla="*/ 232688 w 6599880"/>
              <a:gd name="connsiteY179" fmla="*/ 422172 h 6858000"/>
              <a:gd name="connsiteX180" fmla="*/ 274970 w 6599880"/>
              <a:gd name="connsiteY180" fmla="*/ 337554 h 6858000"/>
              <a:gd name="connsiteX181" fmla="*/ 336883 w 6599880"/>
              <a:gd name="connsiteY181" fmla="*/ 263514 h 6858000"/>
              <a:gd name="connsiteX182" fmla="*/ 407857 w 6599880"/>
              <a:gd name="connsiteY182" fmla="*/ 200048 h 6858000"/>
              <a:gd name="connsiteX183" fmla="*/ 493930 w 6599880"/>
              <a:gd name="connsiteY183" fmla="*/ 151697 h 6858000"/>
              <a:gd name="connsiteX184" fmla="*/ 584535 w 6599880"/>
              <a:gd name="connsiteY184" fmla="*/ 124498 h 6858000"/>
              <a:gd name="connsiteX185" fmla="*/ 632858 w 6599880"/>
              <a:gd name="connsiteY185" fmla="*/ 116944 h 6858000"/>
              <a:gd name="connsiteX186" fmla="*/ 746114 w 6599880"/>
              <a:gd name="connsiteY186" fmla="*/ 101833 h 6858000"/>
              <a:gd name="connsiteX187" fmla="*/ 966584 w 6599880"/>
              <a:gd name="connsiteY187" fmla="*/ 41391 h 6858000"/>
              <a:gd name="connsiteX188" fmla="*/ 1079539 w 6599880"/>
              <a:gd name="connsiteY188" fmla="*/ 0 h 6858000"/>
              <a:gd name="connsiteX0" fmla="*/ 1079539 w 6599880"/>
              <a:gd name="connsiteY0" fmla="*/ 0 h 6858000"/>
              <a:gd name="connsiteX1" fmla="*/ 4578511 w 6599880"/>
              <a:gd name="connsiteY1" fmla="*/ 0 h 6858000"/>
              <a:gd name="connsiteX2" fmla="*/ 4835382 w 6599880"/>
              <a:gd name="connsiteY2" fmla="*/ 70100 h 6858000"/>
              <a:gd name="connsiteX3" fmla="*/ 5116255 w 6599880"/>
              <a:gd name="connsiteY3" fmla="*/ 175873 h 6858000"/>
              <a:gd name="connsiteX4" fmla="*/ 5374480 w 6599880"/>
              <a:gd name="connsiteY4" fmla="*/ 308845 h 6858000"/>
              <a:gd name="connsiteX5" fmla="*/ 5616091 w 6599880"/>
              <a:gd name="connsiteY5" fmla="*/ 472036 h 6858000"/>
              <a:gd name="connsiteX6" fmla="*/ 5835051 w 6599880"/>
              <a:gd name="connsiteY6" fmla="*/ 666958 h 6858000"/>
              <a:gd name="connsiteX7" fmla="*/ 6028340 w 6599880"/>
              <a:gd name="connsiteY7" fmla="*/ 893615 h 6858000"/>
              <a:gd name="connsiteX8" fmla="*/ 6200487 w 6599880"/>
              <a:gd name="connsiteY8" fmla="*/ 1156533 h 6858000"/>
              <a:gd name="connsiteX9" fmla="*/ 6274478 w 6599880"/>
              <a:gd name="connsiteY9" fmla="*/ 1304616 h 6858000"/>
              <a:gd name="connsiteX10" fmla="*/ 6378676 w 6599880"/>
              <a:gd name="connsiteY10" fmla="*/ 1523713 h 6858000"/>
              <a:gd name="connsiteX11" fmla="*/ 6584044 w 6599880"/>
              <a:gd name="connsiteY11" fmla="*/ 1967957 h 6858000"/>
              <a:gd name="connsiteX12" fmla="*/ 6599880 w 6599880"/>
              <a:gd name="connsiteY12" fmla="*/ 2007308 h 6858000"/>
              <a:gd name="connsiteX13" fmla="*/ 6599880 w 6599880"/>
              <a:gd name="connsiteY13" fmla="*/ 3111925 h 6858000"/>
              <a:gd name="connsiteX14" fmla="*/ 6540252 w 6599880"/>
              <a:gd name="connsiteY14" fmla="*/ 3173762 h 6858000"/>
              <a:gd name="connsiteX15" fmla="*/ 6491928 w 6599880"/>
              <a:gd name="connsiteY15" fmla="*/ 3213048 h 6858000"/>
              <a:gd name="connsiteX16" fmla="*/ 6467770 w 6599880"/>
              <a:gd name="connsiteY16" fmla="*/ 3235714 h 6858000"/>
              <a:gd name="connsiteX17" fmla="*/ 6436058 w 6599880"/>
              <a:gd name="connsiteY17" fmla="*/ 3276514 h 6858000"/>
              <a:gd name="connsiteX18" fmla="*/ 6419447 w 6599880"/>
              <a:gd name="connsiteY18" fmla="*/ 3321845 h 6858000"/>
              <a:gd name="connsiteX19" fmla="*/ 6423978 w 6599880"/>
              <a:gd name="connsiteY19" fmla="*/ 3379263 h 6858000"/>
              <a:gd name="connsiteX20" fmla="*/ 6436058 w 6599880"/>
              <a:gd name="connsiteY20" fmla="*/ 3414017 h 6858000"/>
              <a:gd name="connsiteX21" fmla="*/ 6446629 w 6599880"/>
              <a:gd name="connsiteY21" fmla="*/ 3450280 h 6858000"/>
              <a:gd name="connsiteX22" fmla="*/ 6458708 w 6599880"/>
              <a:gd name="connsiteY22" fmla="*/ 3525834 h 6858000"/>
              <a:gd name="connsiteX23" fmla="*/ 6461729 w 6599880"/>
              <a:gd name="connsiteY23" fmla="*/ 3599874 h 6858000"/>
              <a:gd name="connsiteX24" fmla="*/ 6451157 w 6599880"/>
              <a:gd name="connsiteY24" fmla="*/ 3672404 h 6858000"/>
              <a:gd name="connsiteX25" fmla="*/ 6417937 w 6599880"/>
              <a:gd name="connsiteY25" fmla="*/ 3776666 h 6858000"/>
              <a:gd name="connsiteX26" fmla="*/ 6349984 w 6599880"/>
              <a:gd name="connsiteY26" fmla="*/ 3909635 h 6858000"/>
              <a:gd name="connsiteX27" fmla="*/ 6307702 w 6599880"/>
              <a:gd name="connsiteY27" fmla="*/ 3971588 h 6858000"/>
              <a:gd name="connsiteX28" fmla="*/ 6189915 w 6599880"/>
              <a:gd name="connsiteY28" fmla="*/ 4137803 h 6858000"/>
              <a:gd name="connsiteX29" fmla="*/ 6002668 w 6599880"/>
              <a:gd name="connsiteY29" fmla="*/ 4378055 h 6858000"/>
              <a:gd name="connsiteX30" fmla="*/ 5866761 w 6599880"/>
              <a:gd name="connsiteY30" fmla="*/ 4529159 h 6858000"/>
              <a:gd name="connsiteX31" fmla="*/ 5795787 w 6599880"/>
              <a:gd name="connsiteY31" fmla="*/ 4600179 h 6858000"/>
              <a:gd name="connsiteX32" fmla="*/ 5764077 w 6599880"/>
              <a:gd name="connsiteY32" fmla="*/ 4630398 h 6858000"/>
              <a:gd name="connsiteX33" fmla="*/ 5723306 w 6599880"/>
              <a:gd name="connsiteY33" fmla="*/ 4692351 h 6858000"/>
              <a:gd name="connsiteX34" fmla="*/ 5703675 w 6599880"/>
              <a:gd name="connsiteY34" fmla="*/ 4757327 h 6858000"/>
              <a:gd name="connsiteX35" fmla="*/ 5709713 w 6599880"/>
              <a:gd name="connsiteY35" fmla="*/ 4831367 h 6858000"/>
              <a:gd name="connsiteX36" fmla="*/ 5726326 w 6599880"/>
              <a:gd name="connsiteY36" fmla="*/ 4872164 h 6858000"/>
              <a:gd name="connsiteX37" fmla="*/ 5756526 w 6599880"/>
              <a:gd name="connsiteY37" fmla="*/ 4955271 h 6858000"/>
              <a:gd name="connsiteX38" fmla="*/ 5795787 w 6599880"/>
              <a:gd name="connsiteY38" fmla="*/ 5126017 h 6858000"/>
              <a:gd name="connsiteX39" fmla="*/ 5821458 w 6599880"/>
              <a:gd name="connsiteY39" fmla="*/ 5301297 h 6858000"/>
              <a:gd name="connsiteX40" fmla="*/ 5847130 w 6599880"/>
              <a:gd name="connsiteY40" fmla="*/ 5475066 h 6858000"/>
              <a:gd name="connsiteX41" fmla="*/ 5869782 w 6599880"/>
              <a:gd name="connsiteY41" fmla="*/ 5559684 h 6858000"/>
              <a:gd name="connsiteX42" fmla="*/ 5880350 w 6599880"/>
              <a:gd name="connsiteY42" fmla="*/ 5594437 h 6858000"/>
              <a:gd name="connsiteX43" fmla="*/ 5881860 w 6599880"/>
              <a:gd name="connsiteY43" fmla="*/ 5645812 h 6858000"/>
              <a:gd name="connsiteX44" fmla="*/ 5865250 w 6599880"/>
              <a:gd name="connsiteY44" fmla="*/ 5676034 h 6858000"/>
              <a:gd name="connsiteX45" fmla="*/ 5845620 w 6599880"/>
              <a:gd name="connsiteY45" fmla="*/ 5689632 h 6858000"/>
              <a:gd name="connsiteX46" fmla="*/ 5827500 w 6599880"/>
              <a:gd name="connsiteY46" fmla="*/ 5698700 h 6858000"/>
              <a:gd name="connsiteX47" fmla="*/ 5792766 w 6599880"/>
              <a:gd name="connsiteY47" fmla="*/ 5698700 h 6858000"/>
              <a:gd name="connsiteX48" fmla="*/ 5747467 w 6599880"/>
              <a:gd name="connsiteY48" fmla="*/ 5674524 h 6858000"/>
              <a:gd name="connsiteX49" fmla="*/ 5721795 w 6599880"/>
              <a:gd name="connsiteY49" fmla="*/ 5645812 h 6858000"/>
              <a:gd name="connsiteX50" fmla="*/ 5712734 w 6599880"/>
              <a:gd name="connsiteY50" fmla="*/ 5633724 h 6858000"/>
              <a:gd name="connsiteX51" fmla="*/ 5690082 w 6599880"/>
              <a:gd name="connsiteY51" fmla="*/ 5606525 h 6858000"/>
              <a:gd name="connsiteX52" fmla="*/ 5668942 w 6599880"/>
              <a:gd name="connsiteY52" fmla="*/ 5605015 h 6858000"/>
              <a:gd name="connsiteX53" fmla="*/ 5659883 w 6599880"/>
              <a:gd name="connsiteY53" fmla="*/ 5660923 h 6858000"/>
              <a:gd name="connsiteX54" fmla="*/ 5662900 w 6599880"/>
              <a:gd name="connsiteY54" fmla="*/ 5778784 h 6858000"/>
              <a:gd name="connsiteX55" fmla="*/ 5649311 w 6599880"/>
              <a:gd name="connsiteY55" fmla="*/ 5834692 h 6858000"/>
              <a:gd name="connsiteX56" fmla="*/ 5635722 w 6599880"/>
              <a:gd name="connsiteY56" fmla="*/ 5881533 h 6858000"/>
              <a:gd name="connsiteX57" fmla="*/ 5599478 w 6599880"/>
              <a:gd name="connsiteY57" fmla="*/ 5931398 h 6858000"/>
              <a:gd name="connsiteX58" fmla="*/ 5554176 w 6599880"/>
              <a:gd name="connsiteY58" fmla="*/ 5926864 h 6858000"/>
              <a:gd name="connsiteX59" fmla="*/ 5431861 w 6599880"/>
              <a:gd name="connsiteY59" fmla="*/ 5976729 h 6858000"/>
              <a:gd name="connsiteX60" fmla="*/ 5366928 w 6599880"/>
              <a:gd name="connsiteY60" fmla="*/ 5963131 h 6858000"/>
              <a:gd name="connsiteX61" fmla="*/ 5285385 w 6599880"/>
              <a:gd name="connsiteY61" fmla="*/ 5911756 h 6858000"/>
              <a:gd name="connsiteX62" fmla="*/ 5240083 w 6599880"/>
              <a:gd name="connsiteY62" fmla="*/ 5852824 h 6858000"/>
              <a:gd name="connsiteX63" fmla="*/ 5218942 w 6599880"/>
              <a:gd name="connsiteY63" fmla="*/ 5804473 h 6858000"/>
              <a:gd name="connsiteX64" fmla="*/ 5214411 w 6599880"/>
              <a:gd name="connsiteY64" fmla="*/ 5777274 h 6858000"/>
              <a:gd name="connsiteX65" fmla="*/ 5194780 w 6599880"/>
              <a:gd name="connsiteY65" fmla="*/ 5685099 h 6858000"/>
              <a:gd name="connsiteX66" fmla="*/ 5175150 w 6599880"/>
              <a:gd name="connsiteY66" fmla="*/ 5546086 h 6858000"/>
              <a:gd name="connsiteX67" fmla="*/ 5175150 w 6599880"/>
              <a:gd name="connsiteY67" fmla="*/ 5450890 h 6858000"/>
              <a:gd name="connsiteX68" fmla="*/ 5181188 w 6599880"/>
              <a:gd name="connsiteY68" fmla="*/ 5402536 h 6858000"/>
              <a:gd name="connsiteX69" fmla="*/ 5113238 w 6599880"/>
              <a:gd name="connsiteY69" fmla="*/ 5420668 h 6858000"/>
              <a:gd name="connsiteX70" fmla="*/ 4989410 w 6599880"/>
              <a:gd name="connsiteY70" fmla="*/ 5470532 h 6858000"/>
              <a:gd name="connsiteX71" fmla="*/ 4876154 w 6599880"/>
              <a:gd name="connsiteY71" fmla="*/ 5532485 h 6858000"/>
              <a:gd name="connsiteX72" fmla="*/ 4771960 w 6599880"/>
              <a:gd name="connsiteY72" fmla="*/ 5609548 h 6858000"/>
              <a:gd name="connsiteX73" fmla="*/ 4625481 w 6599880"/>
              <a:gd name="connsiteY73" fmla="*/ 5734963 h 6858000"/>
              <a:gd name="connsiteX74" fmla="*/ 4436724 w 6599880"/>
              <a:gd name="connsiteY74" fmla="*/ 5907222 h 6858000"/>
              <a:gd name="connsiteX75" fmla="*/ 4338570 w 6599880"/>
              <a:gd name="connsiteY75" fmla="*/ 5987306 h 6858000"/>
              <a:gd name="connsiteX76" fmla="*/ 4086387 w 6599880"/>
              <a:gd name="connsiteY76" fmla="*/ 6179207 h 6858000"/>
              <a:gd name="connsiteX77" fmla="*/ 3589575 w 6599880"/>
              <a:gd name="connsiteY77" fmla="*/ 6570566 h 6858000"/>
              <a:gd name="connsiteX78" fmla="*/ 3210546 w 6599880"/>
              <a:gd name="connsiteY78" fmla="*/ 6853129 h 6858000"/>
              <a:gd name="connsiteX79" fmla="*/ 3203408 w 6599880"/>
              <a:gd name="connsiteY79" fmla="*/ 6858000 h 6858000"/>
              <a:gd name="connsiteX80" fmla="*/ 0 w 6599880"/>
              <a:gd name="connsiteY80" fmla="*/ 6858000 h 6858000"/>
              <a:gd name="connsiteX81" fmla="*/ 52990 w 6599880"/>
              <a:gd name="connsiteY81" fmla="*/ 6695981 h 6858000"/>
              <a:gd name="connsiteX82" fmla="*/ 158697 w 6599880"/>
              <a:gd name="connsiteY82" fmla="*/ 6491992 h 6858000"/>
              <a:gd name="connsiteX83" fmla="*/ 294601 w 6599880"/>
              <a:gd name="connsiteY83" fmla="*/ 6300091 h 6858000"/>
              <a:gd name="connsiteX84" fmla="*/ 373126 w 6599880"/>
              <a:gd name="connsiteY84" fmla="*/ 6210940 h 6858000"/>
              <a:gd name="connsiteX85" fmla="*/ 496951 w 6599880"/>
              <a:gd name="connsiteY85" fmla="*/ 6080991 h 6858000"/>
              <a:gd name="connsiteX86" fmla="*/ 756683 w 6599880"/>
              <a:gd name="connsiteY86" fmla="*/ 5831669 h 6858000"/>
              <a:gd name="connsiteX87" fmla="*/ 1028496 w 6599880"/>
              <a:gd name="connsiteY87" fmla="*/ 5603504 h 6858000"/>
              <a:gd name="connsiteX88" fmla="*/ 1312389 w 6599880"/>
              <a:gd name="connsiteY88" fmla="*/ 5390448 h 6858000"/>
              <a:gd name="connsiteX89" fmla="*/ 1605344 w 6599880"/>
              <a:gd name="connsiteY89" fmla="*/ 5189480 h 6858000"/>
              <a:gd name="connsiteX90" fmla="*/ 1910378 w 6599880"/>
              <a:gd name="connsiteY90" fmla="*/ 5005136 h 6858000"/>
              <a:gd name="connsiteX91" fmla="*/ 2221450 w 6599880"/>
              <a:gd name="connsiteY91" fmla="*/ 4831367 h 6858000"/>
              <a:gd name="connsiteX92" fmla="*/ 2540077 w 6599880"/>
              <a:gd name="connsiteY92" fmla="*/ 4668175 h 6858000"/>
              <a:gd name="connsiteX93" fmla="*/ 2703163 w 6599880"/>
              <a:gd name="connsiteY93" fmla="*/ 4589601 h 6858000"/>
              <a:gd name="connsiteX94" fmla="*/ 2866251 w 6599880"/>
              <a:gd name="connsiteY94" fmla="*/ 4515561 h 6858000"/>
              <a:gd name="connsiteX95" fmla="*/ 3199978 w 6599880"/>
              <a:gd name="connsiteY95" fmla="*/ 4376545 h 6858000"/>
              <a:gd name="connsiteX96" fmla="*/ 3367594 w 6599880"/>
              <a:gd name="connsiteY96" fmla="*/ 4313082 h 6858000"/>
              <a:gd name="connsiteX97" fmla="*/ 3402325 w 6599880"/>
              <a:gd name="connsiteY97" fmla="*/ 4300995 h 6858000"/>
              <a:gd name="connsiteX98" fmla="*/ 3452158 w 6599880"/>
              <a:gd name="connsiteY98" fmla="*/ 4267752 h 6858000"/>
              <a:gd name="connsiteX99" fmla="*/ 3486891 w 6599880"/>
              <a:gd name="connsiteY99" fmla="*/ 4223931 h 6858000"/>
              <a:gd name="connsiteX100" fmla="*/ 3505012 w 6599880"/>
              <a:gd name="connsiteY100" fmla="*/ 4168023 h 6858000"/>
              <a:gd name="connsiteX101" fmla="*/ 3509540 w 6599880"/>
              <a:gd name="connsiteY101" fmla="*/ 4134780 h 6858000"/>
              <a:gd name="connsiteX102" fmla="*/ 3524642 w 6599880"/>
              <a:gd name="connsiteY102" fmla="*/ 4030520 h 6858000"/>
              <a:gd name="connsiteX103" fmla="*/ 3550314 w 6599880"/>
              <a:gd name="connsiteY103" fmla="*/ 3826531 h 6858000"/>
              <a:gd name="connsiteX104" fmla="*/ 3550314 w 6599880"/>
              <a:gd name="connsiteY104" fmla="*/ 3722268 h 6858000"/>
              <a:gd name="connsiteX105" fmla="*/ 3548804 w 6599880"/>
              <a:gd name="connsiteY105" fmla="*/ 3689025 h 6858000"/>
              <a:gd name="connsiteX106" fmla="*/ 3556352 w 6599880"/>
              <a:gd name="connsiteY106" fmla="*/ 3627073 h 6858000"/>
              <a:gd name="connsiteX107" fmla="*/ 3589575 w 6599880"/>
              <a:gd name="connsiteY107" fmla="*/ 3543965 h 6858000"/>
              <a:gd name="connsiteX108" fmla="*/ 3662059 w 6599880"/>
              <a:gd name="connsiteY108" fmla="*/ 3448770 h 6858000"/>
              <a:gd name="connsiteX109" fmla="*/ 3751151 w 6599880"/>
              <a:gd name="connsiteY109" fmla="*/ 3362642 h 6858000"/>
              <a:gd name="connsiteX110" fmla="*/ 3796453 w 6599880"/>
              <a:gd name="connsiteY110" fmla="*/ 3321845 h 6858000"/>
              <a:gd name="connsiteX111" fmla="*/ 3820614 w 6599880"/>
              <a:gd name="connsiteY111" fmla="*/ 3300690 h 6858000"/>
              <a:gd name="connsiteX112" fmla="*/ 3855348 w 6599880"/>
              <a:gd name="connsiteY112" fmla="*/ 3262913 h 6858000"/>
              <a:gd name="connsiteX113" fmla="*/ 3868937 w 6599880"/>
              <a:gd name="connsiteY113" fmla="*/ 3222116 h 6858000"/>
              <a:gd name="connsiteX114" fmla="*/ 3844776 w 6599880"/>
              <a:gd name="connsiteY114" fmla="*/ 3172251 h 6858000"/>
              <a:gd name="connsiteX115" fmla="*/ 3811556 w 6599880"/>
              <a:gd name="connsiteY115" fmla="*/ 3137498 h 6858000"/>
              <a:gd name="connsiteX116" fmla="*/ 3746623 w 6599880"/>
              <a:gd name="connsiteY116" fmla="*/ 3074036 h 6858000"/>
              <a:gd name="connsiteX117" fmla="*/ 3648467 w 6599880"/>
              <a:gd name="connsiteY117" fmla="*/ 2954661 h 6858000"/>
              <a:gd name="connsiteX118" fmla="*/ 3589575 w 6599880"/>
              <a:gd name="connsiteY118" fmla="*/ 2850402 h 6858000"/>
              <a:gd name="connsiteX119" fmla="*/ 3565414 w 6599880"/>
              <a:gd name="connsiteY119" fmla="*/ 2752183 h 6858000"/>
              <a:gd name="connsiteX120" fmla="*/ 3580514 w 6599880"/>
              <a:gd name="connsiteY120" fmla="*/ 2663034 h 6858000"/>
              <a:gd name="connsiteX121" fmla="*/ 3633367 w 6599880"/>
              <a:gd name="connsiteY121" fmla="*/ 2576903 h 6858000"/>
              <a:gd name="connsiteX122" fmla="*/ 3723972 w 6599880"/>
              <a:gd name="connsiteY122" fmla="*/ 2493799 h 6858000"/>
              <a:gd name="connsiteX123" fmla="*/ 3855348 w 6599880"/>
              <a:gd name="connsiteY123" fmla="*/ 2409181 h 6858000"/>
              <a:gd name="connsiteX124" fmla="*/ 3935380 w 6599880"/>
              <a:gd name="connsiteY124" fmla="*/ 2365361 h 6858000"/>
              <a:gd name="connsiteX125" fmla="*/ 3965583 w 6599880"/>
              <a:gd name="connsiteY125" fmla="*/ 2348739 h 6858000"/>
              <a:gd name="connsiteX126" fmla="*/ 4001824 w 6599880"/>
              <a:gd name="connsiteY126" fmla="*/ 2335138 h 6858000"/>
              <a:gd name="connsiteX127" fmla="*/ 4205684 w 6599880"/>
              <a:gd name="connsiteY127" fmla="*/ 2245990 h 6858000"/>
              <a:gd name="connsiteX128" fmla="*/ 4408032 w 6599880"/>
              <a:gd name="connsiteY128" fmla="*/ 2158348 h 6858000"/>
              <a:gd name="connsiteX129" fmla="*/ 4367260 w 6599880"/>
              <a:gd name="connsiteY129" fmla="*/ 2082798 h 6858000"/>
              <a:gd name="connsiteX130" fmla="*/ 4309878 w 6599880"/>
              <a:gd name="connsiteY130" fmla="*/ 1924137 h 6858000"/>
              <a:gd name="connsiteX131" fmla="*/ 4264576 w 6599880"/>
              <a:gd name="connsiteY131" fmla="*/ 1760948 h 6858000"/>
              <a:gd name="connsiteX132" fmla="*/ 4219274 w 6599880"/>
              <a:gd name="connsiteY132" fmla="*/ 1641574 h 6858000"/>
              <a:gd name="connsiteX133" fmla="*/ 4180012 w 6599880"/>
              <a:gd name="connsiteY133" fmla="*/ 1566024 h 6858000"/>
              <a:gd name="connsiteX134" fmla="*/ 4155851 w 6599880"/>
              <a:gd name="connsiteY134" fmla="*/ 1531270 h 6858000"/>
              <a:gd name="connsiteX135" fmla="*/ 4140751 w 6599880"/>
              <a:gd name="connsiteY135" fmla="*/ 1508605 h 6858000"/>
              <a:gd name="connsiteX136" fmla="*/ 4106018 w 6599880"/>
              <a:gd name="connsiteY136" fmla="*/ 1473852 h 6858000"/>
              <a:gd name="connsiteX137" fmla="*/ 4063736 w 6599880"/>
              <a:gd name="connsiteY137" fmla="*/ 1457230 h 6858000"/>
              <a:gd name="connsiteX138" fmla="*/ 4009375 w 6599880"/>
              <a:gd name="connsiteY138" fmla="*/ 1457230 h 6858000"/>
              <a:gd name="connsiteX139" fmla="*/ 3977662 w 6599880"/>
              <a:gd name="connsiteY139" fmla="*/ 1467805 h 6858000"/>
              <a:gd name="connsiteX140" fmla="*/ 3926319 w 6599880"/>
              <a:gd name="connsiteY140" fmla="*/ 1484426 h 6858000"/>
              <a:gd name="connsiteX141" fmla="*/ 3832697 w 6599880"/>
              <a:gd name="connsiteY141" fmla="*/ 1488960 h 6858000"/>
              <a:gd name="connsiteX142" fmla="*/ 3746623 w 6599880"/>
              <a:gd name="connsiteY142" fmla="*/ 1460251 h 6858000"/>
              <a:gd name="connsiteX143" fmla="*/ 3662059 w 6599880"/>
              <a:gd name="connsiteY143" fmla="*/ 1395278 h 6858000"/>
              <a:gd name="connsiteX144" fmla="*/ 3622795 w 6599880"/>
              <a:gd name="connsiteY144" fmla="*/ 1349947 h 6858000"/>
              <a:gd name="connsiteX145" fmla="*/ 3554842 w 6599880"/>
              <a:gd name="connsiteY145" fmla="*/ 1260796 h 6858000"/>
              <a:gd name="connsiteX146" fmla="*/ 3441589 w 6599880"/>
              <a:gd name="connsiteY146" fmla="*/ 1077959 h 6858000"/>
              <a:gd name="connsiteX147" fmla="*/ 3302662 w 6599880"/>
              <a:gd name="connsiteY147" fmla="*/ 789352 h 6858000"/>
              <a:gd name="connsiteX148" fmla="*/ 3216588 w 6599880"/>
              <a:gd name="connsiteY148" fmla="*/ 591408 h 6858000"/>
              <a:gd name="connsiteX149" fmla="*/ 3195447 w 6599880"/>
              <a:gd name="connsiteY149" fmla="*/ 538522 h 6858000"/>
              <a:gd name="connsiteX150" fmla="*/ 3151655 w 6599880"/>
              <a:gd name="connsiteY150" fmla="*/ 481101 h 6858000"/>
              <a:gd name="connsiteX151" fmla="*/ 3106352 w 6599880"/>
              <a:gd name="connsiteY151" fmla="*/ 461459 h 6858000"/>
              <a:gd name="connsiteX152" fmla="*/ 3073130 w 6599880"/>
              <a:gd name="connsiteY152" fmla="*/ 458435 h 6858000"/>
              <a:gd name="connsiteX153" fmla="*/ 3029337 w 6599880"/>
              <a:gd name="connsiteY153" fmla="*/ 452392 h 6858000"/>
              <a:gd name="connsiteX154" fmla="*/ 2988566 w 6599880"/>
              <a:gd name="connsiteY154" fmla="*/ 429726 h 6858000"/>
              <a:gd name="connsiteX155" fmla="*/ 2875310 w 6599880"/>
              <a:gd name="connsiteY155" fmla="*/ 382885 h 6858000"/>
              <a:gd name="connsiteX156" fmla="*/ 2647291 w 6599880"/>
              <a:gd name="connsiteY156" fmla="*/ 313378 h 6858000"/>
              <a:gd name="connsiteX157" fmla="*/ 2417759 w 6599880"/>
              <a:gd name="connsiteY157" fmla="*/ 274092 h 6858000"/>
              <a:gd name="connsiteX158" fmla="*/ 2186720 w 6599880"/>
              <a:gd name="connsiteY158" fmla="*/ 260491 h 6858000"/>
              <a:gd name="connsiteX159" fmla="*/ 1957188 w 6599880"/>
              <a:gd name="connsiteY159" fmla="*/ 268048 h 6858000"/>
              <a:gd name="connsiteX160" fmla="*/ 1723128 w 6599880"/>
              <a:gd name="connsiteY160" fmla="*/ 286179 h 6858000"/>
              <a:gd name="connsiteX161" fmla="*/ 1375812 w 6599880"/>
              <a:gd name="connsiteY161" fmla="*/ 328487 h 6858000"/>
              <a:gd name="connsiteX162" fmla="*/ 1144773 w 6599880"/>
              <a:gd name="connsiteY162" fmla="*/ 354176 h 6858000"/>
              <a:gd name="connsiteX163" fmla="*/ 1102491 w 6599880"/>
              <a:gd name="connsiteY163" fmla="*/ 360220 h 6858000"/>
              <a:gd name="connsiteX164" fmla="*/ 1022455 w 6599880"/>
              <a:gd name="connsiteY164" fmla="*/ 382885 h 6858000"/>
              <a:gd name="connsiteX165" fmla="*/ 949971 w 6599880"/>
              <a:gd name="connsiteY165" fmla="*/ 417638 h 6858000"/>
              <a:gd name="connsiteX166" fmla="*/ 883531 w 6599880"/>
              <a:gd name="connsiteY166" fmla="*/ 472036 h 6858000"/>
              <a:gd name="connsiteX167" fmla="*/ 850308 w 6599880"/>
              <a:gd name="connsiteY167" fmla="*/ 506790 h 6858000"/>
              <a:gd name="connsiteX168" fmla="*/ 811046 w 6599880"/>
              <a:gd name="connsiteY168" fmla="*/ 550610 h 6858000"/>
              <a:gd name="connsiteX169" fmla="*/ 711380 w 6599880"/>
              <a:gd name="connsiteY169" fmla="*/ 608029 h 6858000"/>
              <a:gd name="connsiteX170" fmla="*/ 543763 w 6599880"/>
              <a:gd name="connsiteY170" fmla="*/ 666958 h 6858000"/>
              <a:gd name="connsiteX171" fmla="*/ 435039 w 6599880"/>
              <a:gd name="connsiteY171" fmla="*/ 709268 h 6858000"/>
              <a:gd name="connsiteX172" fmla="*/ 403326 w 6599880"/>
              <a:gd name="connsiteY172" fmla="*/ 721356 h 6858000"/>
              <a:gd name="connsiteX173" fmla="*/ 368595 w 6599880"/>
              <a:gd name="connsiteY173" fmla="*/ 712289 h 6858000"/>
              <a:gd name="connsiteX174" fmla="*/ 264401 w 6599880"/>
              <a:gd name="connsiteY174" fmla="*/ 706245 h 6858000"/>
              <a:gd name="connsiteX175" fmla="*/ 205509 w 6599880"/>
              <a:gd name="connsiteY175" fmla="*/ 680559 h 6858000"/>
              <a:gd name="connsiteX176" fmla="*/ 194937 w 6599880"/>
              <a:gd name="connsiteY176" fmla="*/ 608029 h 6858000"/>
              <a:gd name="connsiteX177" fmla="*/ 203999 w 6599880"/>
              <a:gd name="connsiteY177" fmla="*/ 512834 h 6858000"/>
              <a:gd name="connsiteX178" fmla="*/ 232688 w 6599880"/>
              <a:gd name="connsiteY178" fmla="*/ 422172 h 6858000"/>
              <a:gd name="connsiteX179" fmla="*/ 274970 w 6599880"/>
              <a:gd name="connsiteY179" fmla="*/ 337554 h 6858000"/>
              <a:gd name="connsiteX180" fmla="*/ 336883 w 6599880"/>
              <a:gd name="connsiteY180" fmla="*/ 263514 h 6858000"/>
              <a:gd name="connsiteX181" fmla="*/ 407857 w 6599880"/>
              <a:gd name="connsiteY181" fmla="*/ 200048 h 6858000"/>
              <a:gd name="connsiteX182" fmla="*/ 493930 w 6599880"/>
              <a:gd name="connsiteY182" fmla="*/ 151697 h 6858000"/>
              <a:gd name="connsiteX183" fmla="*/ 584535 w 6599880"/>
              <a:gd name="connsiteY183" fmla="*/ 124498 h 6858000"/>
              <a:gd name="connsiteX184" fmla="*/ 632858 w 6599880"/>
              <a:gd name="connsiteY184" fmla="*/ 116944 h 6858000"/>
              <a:gd name="connsiteX185" fmla="*/ 746114 w 6599880"/>
              <a:gd name="connsiteY185" fmla="*/ 101833 h 6858000"/>
              <a:gd name="connsiteX186" fmla="*/ 966584 w 6599880"/>
              <a:gd name="connsiteY186" fmla="*/ 41391 h 6858000"/>
              <a:gd name="connsiteX187" fmla="*/ 1079539 w 6599880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599880" h="6858000">
                <a:moveTo>
                  <a:pt x="1079539" y="0"/>
                </a:moveTo>
                <a:lnTo>
                  <a:pt x="4578511" y="0"/>
                </a:lnTo>
                <a:lnTo>
                  <a:pt x="4835382" y="70100"/>
                </a:lnTo>
                <a:lnTo>
                  <a:pt x="5116255" y="175873"/>
                </a:lnTo>
                <a:lnTo>
                  <a:pt x="5374480" y="308845"/>
                </a:lnTo>
                <a:lnTo>
                  <a:pt x="5616091" y="472036"/>
                </a:lnTo>
                <a:lnTo>
                  <a:pt x="5835051" y="666958"/>
                </a:lnTo>
                <a:lnTo>
                  <a:pt x="6028340" y="893615"/>
                </a:lnTo>
                <a:lnTo>
                  <a:pt x="6200487" y="1156533"/>
                </a:lnTo>
                <a:lnTo>
                  <a:pt x="6274478" y="1304616"/>
                </a:lnTo>
                <a:lnTo>
                  <a:pt x="6378676" y="1523713"/>
                </a:lnTo>
                <a:lnTo>
                  <a:pt x="6584044" y="1967957"/>
                </a:lnTo>
                <a:lnTo>
                  <a:pt x="6599880" y="2007308"/>
                </a:lnTo>
                <a:lnTo>
                  <a:pt x="6599880" y="3111925"/>
                </a:lnTo>
                <a:lnTo>
                  <a:pt x="6540252" y="3173762"/>
                </a:lnTo>
                <a:lnTo>
                  <a:pt x="6491928" y="3213048"/>
                </a:lnTo>
                <a:lnTo>
                  <a:pt x="6467770" y="3235714"/>
                </a:lnTo>
                <a:lnTo>
                  <a:pt x="6436058" y="3276514"/>
                </a:lnTo>
                <a:lnTo>
                  <a:pt x="6419447" y="3321845"/>
                </a:lnTo>
                <a:lnTo>
                  <a:pt x="6423978" y="3379263"/>
                </a:lnTo>
                <a:lnTo>
                  <a:pt x="6436058" y="3414017"/>
                </a:lnTo>
                <a:lnTo>
                  <a:pt x="6446629" y="3450280"/>
                </a:lnTo>
                <a:lnTo>
                  <a:pt x="6458708" y="3525834"/>
                </a:lnTo>
                <a:cubicBezTo>
                  <a:pt x="6459716" y="3550515"/>
                  <a:pt x="6460721" y="3575193"/>
                  <a:pt x="6461729" y="3599874"/>
                </a:cubicBezTo>
                <a:lnTo>
                  <a:pt x="6451157" y="3672404"/>
                </a:lnTo>
                <a:lnTo>
                  <a:pt x="6417937" y="3776666"/>
                </a:lnTo>
                <a:lnTo>
                  <a:pt x="6349984" y="3909635"/>
                </a:lnTo>
                <a:lnTo>
                  <a:pt x="6307702" y="3971588"/>
                </a:lnTo>
                <a:lnTo>
                  <a:pt x="6189915" y="4137803"/>
                </a:lnTo>
                <a:lnTo>
                  <a:pt x="6002668" y="4378055"/>
                </a:lnTo>
                <a:lnTo>
                  <a:pt x="5866761" y="4529159"/>
                </a:lnTo>
                <a:lnTo>
                  <a:pt x="5795787" y="4600179"/>
                </a:lnTo>
                <a:lnTo>
                  <a:pt x="5764077" y="4630398"/>
                </a:lnTo>
                <a:lnTo>
                  <a:pt x="5723306" y="4692351"/>
                </a:lnTo>
                <a:lnTo>
                  <a:pt x="5703675" y="4757327"/>
                </a:lnTo>
                <a:lnTo>
                  <a:pt x="5709713" y="4831367"/>
                </a:lnTo>
                <a:lnTo>
                  <a:pt x="5726326" y="4872164"/>
                </a:lnTo>
                <a:lnTo>
                  <a:pt x="5756526" y="4955271"/>
                </a:lnTo>
                <a:lnTo>
                  <a:pt x="5795787" y="5126017"/>
                </a:lnTo>
                <a:lnTo>
                  <a:pt x="5821458" y="5301297"/>
                </a:lnTo>
                <a:lnTo>
                  <a:pt x="5847130" y="5475066"/>
                </a:lnTo>
                <a:lnTo>
                  <a:pt x="5869782" y="5559684"/>
                </a:lnTo>
                <a:lnTo>
                  <a:pt x="5880350" y="5594437"/>
                </a:lnTo>
                <a:cubicBezTo>
                  <a:pt x="5880853" y="5611561"/>
                  <a:pt x="5881358" y="5628688"/>
                  <a:pt x="5881860" y="5645812"/>
                </a:cubicBezTo>
                <a:lnTo>
                  <a:pt x="5865250" y="5676034"/>
                </a:lnTo>
                <a:lnTo>
                  <a:pt x="5845620" y="5689632"/>
                </a:lnTo>
                <a:lnTo>
                  <a:pt x="5827500" y="5698700"/>
                </a:lnTo>
                <a:lnTo>
                  <a:pt x="5792766" y="5698700"/>
                </a:lnTo>
                <a:lnTo>
                  <a:pt x="5747467" y="5674524"/>
                </a:lnTo>
                <a:lnTo>
                  <a:pt x="5721795" y="5645812"/>
                </a:lnTo>
                <a:lnTo>
                  <a:pt x="5712734" y="5633724"/>
                </a:lnTo>
                <a:lnTo>
                  <a:pt x="5690082" y="5606525"/>
                </a:lnTo>
                <a:lnTo>
                  <a:pt x="5668942" y="5605015"/>
                </a:lnTo>
                <a:lnTo>
                  <a:pt x="5659883" y="5660923"/>
                </a:lnTo>
                <a:cubicBezTo>
                  <a:pt x="5660888" y="5700210"/>
                  <a:pt x="5661896" y="5739497"/>
                  <a:pt x="5662900" y="5778784"/>
                </a:cubicBezTo>
                <a:lnTo>
                  <a:pt x="5649311" y="5834692"/>
                </a:lnTo>
                <a:lnTo>
                  <a:pt x="5635722" y="5881533"/>
                </a:lnTo>
                <a:lnTo>
                  <a:pt x="5599478" y="5931398"/>
                </a:lnTo>
                <a:lnTo>
                  <a:pt x="5554176" y="5926864"/>
                </a:lnTo>
                <a:lnTo>
                  <a:pt x="5431861" y="5976729"/>
                </a:lnTo>
                <a:lnTo>
                  <a:pt x="5366928" y="5963131"/>
                </a:lnTo>
                <a:lnTo>
                  <a:pt x="5285385" y="5911756"/>
                </a:lnTo>
                <a:lnTo>
                  <a:pt x="5240083" y="5852824"/>
                </a:lnTo>
                <a:lnTo>
                  <a:pt x="5218942" y="5804473"/>
                </a:lnTo>
                <a:lnTo>
                  <a:pt x="5214411" y="5777274"/>
                </a:lnTo>
                <a:lnTo>
                  <a:pt x="5194780" y="5685099"/>
                </a:lnTo>
                <a:lnTo>
                  <a:pt x="5175150" y="5546086"/>
                </a:lnTo>
                <a:lnTo>
                  <a:pt x="5175150" y="5450890"/>
                </a:lnTo>
                <a:lnTo>
                  <a:pt x="5181188" y="5402536"/>
                </a:lnTo>
                <a:lnTo>
                  <a:pt x="5113238" y="5420668"/>
                </a:lnTo>
                <a:lnTo>
                  <a:pt x="4989410" y="5470532"/>
                </a:lnTo>
                <a:lnTo>
                  <a:pt x="4876154" y="5532485"/>
                </a:lnTo>
                <a:lnTo>
                  <a:pt x="4771960" y="5609548"/>
                </a:lnTo>
                <a:lnTo>
                  <a:pt x="4625481" y="5734963"/>
                </a:lnTo>
                <a:lnTo>
                  <a:pt x="4436724" y="5907222"/>
                </a:lnTo>
                <a:lnTo>
                  <a:pt x="4338570" y="5987306"/>
                </a:lnTo>
                <a:lnTo>
                  <a:pt x="4086387" y="6179207"/>
                </a:lnTo>
                <a:lnTo>
                  <a:pt x="3589575" y="6570566"/>
                </a:lnTo>
                <a:lnTo>
                  <a:pt x="3210546" y="6853129"/>
                </a:lnTo>
                <a:lnTo>
                  <a:pt x="3203408" y="6858000"/>
                </a:lnTo>
                <a:lnTo>
                  <a:pt x="0" y="6858000"/>
                </a:lnTo>
                <a:lnTo>
                  <a:pt x="52990" y="6695981"/>
                </a:lnTo>
                <a:lnTo>
                  <a:pt x="158697" y="6491992"/>
                </a:lnTo>
                <a:lnTo>
                  <a:pt x="294601" y="6300091"/>
                </a:lnTo>
                <a:lnTo>
                  <a:pt x="373126" y="6210940"/>
                </a:lnTo>
                <a:lnTo>
                  <a:pt x="496951" y="6080991"/>
                </a:lnTo>
                <a:lnTo>
                  <a:pt x="756683" y="5831669"/>
                </a:lnTo>
                <a:lnTo>
                  <a:pt x="1028496" y="5603504"/>
                </a:lnTo>
                <a:lnTo>
                  <a:pt x="1312389" y="5390448"/>
                </a:lnTo>
                <a:lnTo>
                  <a:pt x="1605344" y="5189480"/>
                </a:lnTo>
                <a:lnTo>
                  <a:pt x="1910378" y="5005136"/>
                </a:lnTo>
                <a:lnTo>
                  <a:pt x="2221450" y="4831367"/>
                </a:lnTo>
                <a:lnTo>
                  <a:pt x="2540077" y="4668175"/>
                </a:lnTo>
                <a:lnTo>
                  <a:pt x="2703163" y="4589601"/>
                </a:lnTo>
                <a:lnTo>
                  <a:pt x="2866251" y="4515561"/>
                </a:lnTo>
                <a:lnTo>
                  <a:pt x="3199978" y="4376545"/>
                </a:lnTo>
                <a:lnTo>
                  <a:pt x="3367594" y="4313082"/>
                </a:lnTo>
                <a:lnTo>
                  <a:pt x="3402325" y="4300995"/>
                </a:lnTo>
                <a:lnTo>
                  <a:pt x="3452158" y="4267752"/>
                </a:lnTo>
                <a:lnTo>
                  <a:pt x="3486891" y="4223931"/>
                </a:lnTo>
                <a:lnTo>
                  <a:pt x="3505012" y="4168023"/>
                </a:lnTo>
                <a:lnTo>
                  <a:pt x="3509540" y="4134780"/>
                </a:lnTo>
                <a:lnTo>
                  <a:pt x="3524642" y="4030520"/>
                </a:lnTo>
                <a:lnTo>
                  <a:pt x="3550314" y="3826531"/>
                </a:lnTo>
                <a:lnTo>
                  <a:pt x="3550314" y="3722268"/>
                </a:lnTo>
                <a:cubicBezTo>
                  <a:pt x="3549811" y="3711188"/>
                  <a:pt x="3549306" y="3700105"/>
                  <a:pt x="3548804" y="3689025"/>
                </a:cubicBezTo>
                <a:lnTo>
                  <a:pt x="3556352" y="3627073"/>
                </a:lnTo>
                <a:lnTo>
                  <a:pt x="3589575" y="3543965"/>
                </a:lnTo>
                <a:lnTo>
                  <a:pt x="3662059" y="3448770"/>
                </a:lnTo>
                <a:lnTo>
                  <a:pt x="3751151" y="3362642"/>
                </a:lnTo>
                <a:lnTo>
                  <a:pt x="3796453" y="3321845"/>
                </a:lnTo>
                <a:lnTo>
                  <a:pt x="3820614" y="3300690"/>
                </a:lnTo>
                <a:lnTo>
                  <a:pt x="3855348" y="3262913"/>
                </a:lnTo>
                <a:lnTo>
                  <a:pt x="3868937" y="3222116"/>
                </a:lnTo>
                <a:lnTo>
                  <a:pt x="3844776" y="3172251"/>
                </a:lnTo>
                <a:lnTo>
                  <a:pt x="3811556" y="3137498"/>
                </a:lnTo>
                <a:lnTo>
                  <a:pt x="3746623" y="3074036"/>
                </a:lnTo>
                <a:lnTo>
                  <a:pt x="3648467" y="2954661"/>
                </a:lnTo>
                <a:lnTo>
                  <a:pt x="3589575" y="2850402"/>
                </a:lnTo>
                <a:lnTo>
                  <a:pt x="3565414" y="2752183"/>
                </a:lnTo>
                <a:lnTo>
                  <a:pt x="3580514" y="2663034"/>
                </a:lnTo>
                <a:lnTo>
                  <a:pt x="3633367" y="2576903"/>
                </a:lnTo>
                <a:lnTo>
                  <a:pt x="3723972" y="2493799"/>
                </a:lnTo>
                <a:lnTo>
                  <a:pt x="3855348" y="2409181"/>
                </a:lnTo>
                <a:lnTo>
                  <a:pt x="3935380" y="2365361"/>
                </a:lnTo>
                <a:lnTo>
                  <a:pt x="3965583" y="2348739"/>
                </a:lnTo>
                <a:lnTo>
                  <a:pt x="4001824" y="2335138"/>
                </a:lnTo>
                <a:lnTo>
                  <a:pt x="4205684" y="2245990"/>
                </a:lnTo>
                <a:lnTo>
                  <a:pt x="4408032" y="2158348"/>
                </a:lnTo>
                <a:lnTo>
                  <a:pt x="4367260" y="2082798"/>
                </a:lnTo>
                <a:lnTo>
                  <a:pt x="4309878" y="1924137"/>
                </a:lnTo>
                <a:lnTo>
                  <a:pt x="4264576" y="1760948"/>
                </a:lnTo>
                <a:lnTo>
                  <a:pt x="4219274" y="1641574"/>
                </a:lnTo>
                <a:lnTo>
                  <a:pt x="4180012" y="1566024"/>
                </a:lnTo>
                <a:lnTo>
                  <a:pt x="4155851" y="1531270"/>
                </a:lnTo>
                <a:lnTo>
                  <a:pt x="4140751" y="1508605"/>
                </a:lnTo>
                <a:lnTo>
                  <a:pt x="4106018" y="1473852"/>
                </a:lnTo>
                <a:lnTo>
                  <a:pt x="4063736" y="1457230"/>
                </a:lnTo>
                <a:lnTo>
                  <a:pt x="4009375" y="1457230"/>
                </a:lnTo>
                <a:lnTo>
                  <a:pt x="3977662" y="1467805"/>
                </a:lnTo>
                <a:lnTo>
                  <a:pt x="3926319" y="1484426"/>
                </a:lnTo>
                <a:lnTo>
                  <a:pt x="3832697" y="1488960"/>
                </a:lnTo>
                <a:lnTo>
                  <a:pt x="3746623" y="1460251"/>
                </a:lnTo>
                <a:lnTo>
                  <a:pt x="3662059" y="1395278"/>
                </a:lnTo>
                <a:lnTo>
                  <a:pt x="3622795" y="1349947"/>
                </a:lnTo>
                <a:lnTo>
                  <a:pt x="3554842" y="1260796"/>
                </a:lnTo>
                <a:lnTo>
                  <a:pt x="3441589" y="1077959"/>
                </a:lnTo>
                <a:lnTo>
                  <a:pt x="3302662" y="789352"/>
                </a:lnTo>
                <a:lnTo>
                  <a:pt x="3216588" y="591408"/>
                </a:lnTo>
                <a:lnTo>
                  <a:pt x="3195447" y="538522"/>
                </a:lnTo>
                <a:lnTo>
                  <a:pt x="3151655" y="481101"/>
                </a:lnTo>
                <a:lnTo>
                  <a:pt x="3106352" y="461459"/>
                </a:lnTo>
                <a:lnTo>
                  <a:pt x="3073130" y="458435"/>
                </a:lnTo>
                <a:lnTo>
                  <a:pt x="3029337" y="452392"/>
                </a:lnTo>
                <a:lnTo>
                  <a:pt x="2988566" y="429726"/>
                </a:lnTo>
                <a:lnTo>
                  <a:pt x="2875310" y="382885"/>
                </a:lnTo>
                <a:lnTo>
                  <a:pt x="2647291" y="313378"/>
                </a:lnTo>
                <a:lnTo>
                  <a:pt x="2417759" y="274092"/>
                </a:lnTo>
                <a:lnTo>
                  <a:pt x="2186720" y="260491"/>
                </a:lnTo>
                <a:lnTo>
                  <a:pt x="1957188" y="268048"/>
                </a:lnTo>
                <a:lnTo>
                  <a:pt x="1723128" y="286179"/>
                </a:lnTo>
                <a:lnTo>
                  <a:pt x="1375812" y="328487"/>
                </a:lnTo>
                <a:lnTo>
                  <a:pt x="1144773" y="354176"/>
                </a:lnTo>
                <a:lnTo>
                  <a:pt x="1102491" y="360220"/>
                </a:lnTo>
                <a:lnTo>
                  <a:pt x="1022455" y="382885"/>
                </a:lnTo>
                <a:lnTo>
                  <a:pt x="949971" y="417638"/>
                </a:lnTo>
                <a:lnTo>
                  <a:pt x="883531" y="472036"/>
                </a:lnTo>
                <a:lnTo>
                  <a:pt x="850308" y="506790"/>
                </a:lnTo>
                <a:lnTo>
                  <a:pt x="811046" y="550610"/>
                </a:lnTo>
                <a:lnTo>
                  <a:pt x="711380" y="608029"/>
                </a:lnTo>
                <a:lnTo>
                  <a:pt x="543763" y="666958"/>
                </a:lnTo>
                <a:lnTo>
                  <a:pt x="435039" y="709268"/>
                </a:lnTo>
                <a:lnTo>
                  <a:pt x="403326" y="721356"/>
                </a:lnTo>
                <a:lnTo>
                  <a:pt x="368595" y="712289"/>
                </a:lnTo>
                <a:lnTo>
                  <a:pt x="264401" y="706245"/>
                </a:lnTo>
                <a:lnTo>
                  <a:pt x="205509" y="680559"/>
                </a:lnTo>
                <a:lnTo>
                  <a:pt x="194937" y="608029"/>
                </a:lnTo>
                <a:lnTo>
                  <a:pt x="203999" y="512834"/>
                </a:lnTo>
                <a:lnTo>
                  <a:pt x="232688" y="422172"/>
                </a:lnTo>
                <a:lnTo>
                  <a:pt x="274970" y="337554"/>
                </a:lnTo>
                <a:lnTo>
                  <a:pt x="336883" y="263514"/>
                </a:lnTo>
                <a:lnTo>
                  <a:pt x="407857" y="200048"/>
                </a:lnTo>
                <a:lnTo>
                  <a:pt x="493930" y="151697"/>
                </a:lnTo>
                <a:lnTo>
                  <a:pt x="584535" y="124498"/>
                </a:lnTo>
                <a:lnTo>
                  <a:pt x="632858" y="116944"/>
                </a:lnTo>
                <a:lnTo>
                  <a:pt x="746114" y="101833"/>
                </a:lnTo>
                <a:lnTo>
                  <a:pt x="966584" y="41391"/>
                </a:lnTo>
                <a:lnTo>
                  <a:pt x="1079539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0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72AEB7-46F2-4BC1-9F1E-1A738F89F0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4074633" cy="6858000"/>
          </a:xfrm>
          <a:custGeom>
            <a:avLst/>
            <a:gdLst>
              <a:gd name="connsiteX0" fmla="*/ 4278 w 4074633"/>
              <a:gd name="connsiteY0" fmla="*/ 0 h 6858000"/>
              <a:gd name="connsiteX1" fmla="*/ 3577122 w 4074633"/>
              <a:gd name="connsiteY1" fmla="*/ 0 h 6858000"/>
              <a:gd name="connsiteX2" fmla="*/ 3684573 w 4074633"/>
              <a:gd name="connsiteY2" fmla="*/ 346825 h 6858000"/>
              <a:gd name="connsiteX3" fmla="*/ 4074633 w 4074633"/>
              <a:gd name="connsiteY3" fmla="*/ 3429000 h 6858000"/>
              <a:gd name="connsiteX4" fmla="*/ 3684573 w 4074633"/>
              <a:gd name="connsiteY4" fmla="*/ 6511175 h 6858000"/>
              <a:gd name="connsiteX5" fmla="*/ 3577122 w 4074633"/>
              <a:gd name="connsiteY5" fmla="*/ 6858000 h 6858000"/>
              <a:gd name="connsiteX6" fmla="*/ 4278 w 4074633"/>
              <a:gd name="connsiteY6" fmla="*/ 6858000 h 6858000"/>
              <a:gd name="connsiteX7" fmla="*/ 0 w 4074633"/>
              <a:gd name="connsiteY7" fmla="*/ 6844192 h 6858000"/>
              <a:gd name="connsiteX8" fmla="*/ 0 w 4074633"/>
              <a:gd name="connsiteY8" fmla="*/ 138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4633" h="6858000">
                <a:moveTo>
                  <a:pt x="4278" y="0"/>
                </a:moveTo>
                <a:lnTo>
                  <a:pt x="3577122" y="0"/>
                </a:lnTo>
                <a:lnTo>
                  <a:pt x="3684573" y="346825"/>
                </a:lnTo>
                <a:cubicBezTo>
                  <a:pt x="3930837" y="1226649"/>
                  <a:pt x="4074633" y="2287293"/>
                  <a:pt x="4074633" y="3429000"/>
                </a:cubicBezTo>
                <a:cubicBezTo>
                  <a:pt x="4074633" y="4570708"/>
                  <a:pt x="3930837" y="5631351"/>
                  <a:pt x="3684573" y="6511175"/>
                </a:cubicBezTo>
                <a:lnTo>
                  <a:pt x="3577122" y="6858000"/>
                </a:lnTo>
                <a:lnTo>
                  <a:pt x="4278" y="6858000"/>
                </a:lnTo>
                <a:lnTo>
                  <a:pt x="0" y="6844192"/>
                </a:lnTo>
                <a:lnTo>
                  <a:pt x="0" y="13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4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8E6492E-D578-4B95-AD69-87C6B7F4B7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7367" y="0"/>
            <a:ext cx="4074633" cy="6858000"/>
          </a:xfrm>
          <a:custGeom>
            <a:avLst/>
            <a:gdLst>
              <a:gd name="connsiteX0" fmla="*/ 497511 w 4074633"/>
              <a:gd name="connsiteY0" fmla="*/ 0 h 6858000"/>
              <a:gd name="connsiteX1" fmla="*/ 4070355 w 4074633"/>
              <a:gd name="connsiteY1" fmla="*/ 0 h 6858000"/>
              <a:gd name="connsiteX2" fmla="*/ 4074633 w 4074633"/>
              <a:gd name="connsiteY2" fmla="*/ 13808 h 6858000"/>
              <a:gd name="connsiteX3" fmla="*/ 4074633 w 4074633"/>
              <a:gd name="connsiteY3" fmla="*/ 6844192 h 6858000"/>
              <a:gd name="connsiteX4" fmla="*/ 4070355 w 4074633"/>
              <a:gd name="connsiteY4" fmla="*/ 6858000 h 6858000"/>
              <a:gd name="connsiteX5" fmla="*/ 497511 w 4074633"/>
              <a:gd name="connsiteY5" fmla="*/ 6858000 h 6858000"/>
              <a:gd name="connsiteX6" fmla="*/ 390060 w 4074633"/>
              <a:gd name="connsiteY6" fmla="*/ 6511175 h 6858000"/>
              <a:gd name="connsiteX7" fmla="*/ 0 w 4074633"/>
              <a:gd name="connsiteY7" fmla="*/ 3429000 h 6858000"/>
              <a:gd name="connsiteX8" fmla="*/ 390060 w 4074633"/>
              <a:gd name="connsiteY8" fmla="*/ 3468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4633" h="6858000">
                <a:moveTo>
                  <a:pt x="497511" y="0"/>
                </a:moveTo>
                <a:lnTo>
                  <a:pt x="4070355" y="0"/>
                </a:lnTo>
                <a:lnTo>
                  <a:pt x="4074633" y="13808"/>
                </a:lnTo>
                <a:lnTo>
                  <a:pt x="4074633" y="6844192"/>
                </a:lnTo>
                <a:lnTo>
                  <a:pt x="4070355" y="6858000"/>
                </a:lnTo>
                <a:lnTo>
                  <a:pt x="497511" y="6858000"/>
                </a:lnTo>
                <a:lnTo>
                  <a:pt x="390060" y="6511175"/>
                </a:lnTo>
                <a:cubicBezTo>
                  <a:pt x="143796" y="5631351"/>
                  <a:pt x="0" y="4570708"/>
                  <a:pt x="0" y="3429000"/>
                </a:cubicBezTo>
                <a:cubicBezTo>
                  <a:pt x="0" y="2287293"/>
                  <a:pt x="143796" y="1226649"/>
                  <a:pt x="390060" y="3468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290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5C0AD18E-7AFD-471E-9B22-0B04012754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66800"/>
            <a:ext cx="8610600" cy="3492500"/>
          </a:xfrm>
          <a:custGeom>
            <a:avLst/>
            <a:gdLst>
              <a:gd name="connsiteX0" fmla="*/ 3562350 w 8610600"/>
              <a:gd name="connsiteY0" fmla="*/ 0 h 3492500"/>
              <a:gd name="connsiteX1" fmla="*/ 8610600 w 8610600"/>
              <a:gd name="connsiteY1" fmla="*/ 1746250 h 3492500"/>
              <a:gd name="connsiteX2" fmla="*/ 3562350 w 8610600"/>
              <a:gd name="connsiteY2" fmla="*/ 3492500 h 3492500"/>
              <a:gd name="connsiteX3" fmla="*/ 351194 w 8610600"/>
              <a:gd name="connsiteY3" fmla="*/ 3093741 h 3492500"/>
              <a:gd name="connsiteX4" fmla="*/ 0 w 8610600"/>
              <a:gd name="connsiteY4" fmla="*/ 2983331 h 3492500"/>
              <a:gd name="connsiteX5" fmla="*/ 0 w 8610600"/>
              <a:gd name="connsiteY5" fmla="*/ 509170 h 3492500"/>
              <a:gd name="connsiteX6" fmla="*/ 351194 w 8610600"/>
              <a:gd name="connsiteY6" fmla="*/ 398759 h 3492500"/>
              <a:gd name="connsiteX7" fmla="*/ 3562350 w 8610600"/>
              <a:gd name="connsiteY7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0600" h="3492500">
                <a:moveTo>
                  <a:pt x="3562350" y="0"/>
                </a:moveTo>
                <a:cubicBezTo>
                  <a:pt x="6350421" y="0"/>
                  <a:pt x="8610600" y="781823"/>
                  <a:pt x="8610600" y="1746250"/>
                </a:cubicBezTo>
                <a:cubicBezTo>
                  <a:pt x="8610600" y="2710677"/>
                  <a:pt x="6350421" y="3492500"/>
                  <a:pt x="3562350" y="3492500"/>
                </a:cubicBezTo>
                <a:cubicBezTo>
                  <a:pt x="2342569" y="3492500"/>
                  <a:pt x="1223830" y="3342854"/>
                  <a:pt x="351194" y="3093741"/>
                </a:cubicBezTo>
                <a:lnTo>
                  <a:pt x="0" y="2983331"/>
                </a:lnTo>
                <a:lnTo>
                  <a:pt x="0" y="509170"/>
                </a:lnTo>
                <a:lnTo>
                  <a:pt x="351194" y="398759"/>
                </a:lnTo>
                <a:cubicBezTo>
                  <a:pt x="1223830" y="149646"/>
                  <a:pt x="2342569" y="0"/>
                  <a:pt x="35623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41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58E1EA8-3DDC-46B7-BC5F-CF906EDA5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0" y="1066800"/>
            <a:ext cx="8610600" cy="3492500"/>
          </a:xfrm>
          <a:custGeom>
            <a:avLst/>
            <a:gdLst>
              <a:gd name="connsiteX0" fmla="*/ 5048250 w 8610600"/>
              <a:gd name="connsiteY0" fmla="*/ 0 h 3492500"/>
              <a:gd name="connsiteX1" fmla="*/ 8259406 w 8610600"/>
              <a:gd name="connsiteY1" fmla="*/ 398759 h 3492500"/>
              <a:gd name="connsiteX2" fmla="*/ 8610600 w 8610600"/>
              <a:gd name="connsiteY2" fmla="*/ 509170 h 3492500"/>
              <a:gd name="connsiteX3" fmla="*/ 8610600 w 8610600"/>
              <a:gd name="connsiteY3" fmla="*/ 2983331 h 3492500"/>
              <a:gd name="connsiteX4" fmla="*/ 8259406 w 8610600"/>
              <a:gd name="connsiteY4" fmla="*/ 3093741 h 3492500"/>
              <a:gd name="connsiteX5" fmla="*/ 5048250 w 8610600"/>
              <a:gd name="connsiteY5" fmla="*/ 3492500 h 3492500"/>
              <a:gd name="connsiteX6" fmla="*/ 0 w 8610600"/>
              <a:gd name="connsiteY6" fmla="*/ 1746250 h 3492500"/>
              <a:gd name="connsiteX7" fmla="*/ 5048250 w 8610600"/>
              <a:gd name="connsiteY7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0600" h="3492500">
                <a:moveTo>
                  <a:pt x="5048250" y="0"/>
                </a:moveTo>
                <a:cubicBezTo>
                  <a:pt x="6268031" y="0"/>
                  <a:pt x="7386770" y="149646"/>
                  <a:pt x="8259406" y="398759"/>
                </a:cubicBezTo>
                <a:lnTo>
                  <a:pt x="8610600" y="509170"/>
                </a:lnTo>
                <a:lnTo>
                  <a:pt x="8610600" y="2983331"/>
                </a:lnTo>
                <a:lnTo>
                  <a:pt x="8259406" y="3093741"/>
                </a:lnTo>
                <a:cubicBezTo>
                  <a:pt x="7386770" y="3342854"/>
                  <a:pt x="6268031" y="3492500"/>
                  <a:pt x="5048250" y="3492500"/>
                </a:cubicBezTo>
                <a:cubicBezTo>
                  <a:pt x="2260179" y="3492500"/>
                  <a:pt x="0" y="2710677"/>
                  <a:pt x="0" y="1746250"/>
                </a:cubicBezTo>
                <a:cubicBezTo>
                  <a:pt x="0" y="781823"/>
                  <a:pt x="2260179" y="0"/>
                  <a:pt x="5048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87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1D448B5-013B-4CBC-84D9-82C73FB800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6449" y="1488118"/>
            <a:ext cx="2178050" cy="5369884"/>
          </a:xfrm>
          <a:custGeom>
            <a:avLst/>
            <a:gdLst>
              <a:gd name="connsiteX0" fmla="*/ 1089025 w 2178050"/>
              <a:gd name="connsiteY0" fmla="*/ 0 h 5369884"/>
              <a:gd name="connsiteX1" fmla="*/ 2178050 w 2178050"/>
              <a:gd name="connsiteY1" fmla="*/ 3148273 h 5369884"/>
              <a:gd name="connsiteX2" fmla="*/ 1929370 w 2178050"/>
              <a:gd name="connsiteY2" fmla="*/ 5150867 h 5369884"/>
              <a:gd name="connsiteX3" fmla="*/ 1860513 w 2178050"/>
              <a:gd name="connsiteY3" fmla="*/ 5369884 h 5369884"/>
              <a:gd name="connsiteX4" fmla="*/ 317536 w 2178050"/>
              <a:gd name="connsiteY4" fmla="*/ 5369884 h 5369884"/>
              <a:gd name="connsiteX5" fmla="*/ 248680 w 2178050"/>
              <a:gd name="connsiteY5" fmla="*/ 5150867 h 5369884"/>
              <a:gd name="connsiteX6" fmla="*/ 0 w 2178050"/>
              <a:gd name="connsiteY6" fmla="*/ 3148273 h 5369884"/>
              <a:gd name="connsiteX7" fmla="*/ 1089025 w 2178050"/>
              <a:gd name="connsiteY7" fmla="*/ 0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8050" h="5369884">
                <a:moveTo>
                  <a:pt x="1089025" y="0"/>
                </a:moveTo>
                <a:cubicBezTo>
                  <a:pt x="1690477" y="0"/>
                  <a:pt x="2178050" y="1409530"/>
                  <a:pt x="2178050" y="3148273"/>
                </a:cubicBezTo>
                <a:cubicBezTo>
                  <a:pt x="2178050" y="3908973"/>
                  <a:pt x="2084726" y="4606659"/>
                  <a:pt x="1929370" y="5150867"/>
                </a:cubicBezTo>
                <a:lnTo>
                  <a:pt x="1860513" y="5369884"/>
                </a:lnTo>
                <a:lnTo>
                  <a:pt x="317536" y="5369884"/>
                </a:lnTo>
                <a:lnTo>
                  <a:pt x="248680" y="5150867"/>
                </a:lnTo>
                <a:cubicBezTo>
                  <a:pt x="93324" y="4606659"/>
                  <a:pt x="0" y="3908973"/>
                  <a:pt x="0" y="3148273"/>
                </a:cubicBezTo>
                <a:cubicBezTo>
                  <a:pt x="0" y="1409530"/>
                  <a:pt x="487573" y="0"/>
                  <a:pt x="1089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ECA287E7-A073-4C23-B8FE-FE17AAF982D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05967" y="-2"/>
            <a:ext cx="2178050" cy="5369884"/>
          </a:xfrm>
          <a:custGeom>
            <a:avLst/>
            <a:gdLst>
              <a:gd name="connsiteX0" fmla="*/ 317537 w 2178050"/>
              <a:gd name="connsiteY0" fmla="*/ 0 h 5369884"/>
              <a:gd name="connsiteX1" fmla="*/ 1860514 w 2178050"/>
              <a:gd name="connsiteY1" fmla="*/ 0 h 5369884"/>
              <a:gd name="connsiteX2" fmla="*/ 1929370 w 2178050"/>
              <a:gd name="connsiteY2" fmla="*/ 219018 h 5369884"/>
              <a:gd name="connsiteX3" fmla="*/ 2178050 w 2178050"/>
              <a:gd name="connsiteY3" fmla="*/ 2221611 h 5369884"/>
              <a:gd name="connsiteX4" fmla="*/ 1089025 w 2178050"/>
              <a:gd name="connsiteY4" fmla="*/ 5369884 h 5369884"/>
              <a:gd name="connsiteX5" fmla="*/ 0 w 2178050"/>
              <a:gd name="connsiteY5" fmla="*/ 2221611 h 5369884"/>
              <a:gd name="connsiteX6" fmla="*/ 248680 w 2178050"/>
              <a:gd name="connsiteY6" fmla="*/ 219018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5369884">
                <a:moveTo>
                  <a:pt x="317537" y="0"/>
                </a:moveTo>
                <a:lnTo>
                  <a:pt x="1860514" y="0"/>
                </a:lnTo>
                <a:lnTo>
                  <a:pt x="1929370" y="219018"/>
                </a:lnTo>
                <a:cubicBezTo>
                  <a:pt x="2084726" y="763225"/>
                  <a:pt x="2178050" y="1460911"/>
                  <a:pt x="2178050" y="2221611"/>
                </a:cubicBezTo>
                <a:cubicBezTo>
                  <a:pt x="2178050" y="3960354"/>
                  <a:pt x="1690477" y="5369884"/>
                  <a:pt x="1089025" y="5369884"/>
                </a:cubicBezTo>
                <a:cubicBezTo>
                  <a:pt x="487573" y="5369884"/>
                  <a:pt x="0" y="3960354"/>
                  <a:pt x="0" y="2221611"/>
                </a:cubicBezTo>
                <a:cubicBezTo>
                  <a:pt x="0" y="1460911"/>
                  <a:pt x="93324" y="763225"/>
                  <a:pt x="248680" y="2190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C0D88A59-C1FA-4C99-B4E7-34ECEF269C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465484" y="1488118"/>
            <a:ext cx="2178050" cy="5369884"/>
          </a:xfrm>
          <a:custGeom>
            <a:avLst/>
            <a:gdLst>
              <a:gd name="connsiteX0" fmla="*/ 1089025 w 2178050"/>
              <a:gd name="connsiteY0" fmla="*/ 0 h 5369884"/>
              <a:gd name="connsiteX1" fmla="*/ 2178050 w 2178050"/>
              <a:gd name="connsiteY1" fmla="*/ 3148273 h 5369884"/>
              <a:gd name="connsiteX2" fmla="*/ 1929369 w 2178050"/>
              <a:gd name="connsiteY2" fmla="*/ 5150867 h 5369884"/>
              <a:gd name="connsiteX3" fmla="*/ 1860513 w 2178050"/>
              <a:gd name="connsiteY3" fmla="*/ 5369884 h 5369884"/>
              <a:gd name="connsiteX4" fmla="*/ 317536 w 2178050"/>
              <a:gd name="connsiteY4" fmla="*/ 5369884 h 5369884"/>
              <a:gd name="connsiteX5" fmla="*/ 248680 w 2178050"/>
              <a:gd name="connsiteY5" fmla="*/ 5150867 h 5369884"/>
              <a:gd name="connsiteX6" fmla="*/ 0 w 2178050"/>
              <a:gd name="connsiteY6" fmla="*/ 3148273 h 5369884"/>
              <a:gd name="connsiteX7" fmla="*/ 1089025 w 2178050"/>
              <a:gd name="connsiteY7" fmla="*/ 0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8050" h="5369884">
                <a:moveTo>
                  <a:pt x="1089025" y="0"/>
                </a:moveTo>
                <a:cubicBezTo>
                  <a:pt x="1690477" y="0"/>
                  <a:pt x="2178050" y="1409530"/>
                  <a:pt x="2178050" y="3148273"/>
                </a:cubicBezTo>
                <a:cubicBezTo>
                  <a:pt x="2178050" y="3908973"/>
                  <a:pt x="2084725" y="4606659"/>
                  <a:pt x="1929369" y="5150867"/>
                </a:cubicBezTo>
                <a:lnTo>
                  <a:pt x="1860513" y="5369884"/>
                </a:lnTo>
                <a:lnTo>
                  <a:pt x="317536" y="5369884"/>
                </a:lnTo>
                <a:lnTo>
                  <a:pt x="248680" y="5150867"/>
                </a:lnTo>
                <a:cubicBezTo>
                  <a:pt x="93324" y="4606659"/>
                  <a:pt x="0" y="3908973"/>
                  <a:pt x="0" y="3148273"/>
                </a:cubicBezTo>
                <a:cubicBezTo>
                  <a:pt x="0" y="1409530"/>
                  <a:pt x="487573" y="0"/>
                  <a:pt x="1089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83329197-887C-4C8E-BCE2-7F576631A55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25000" y="-2"/>
            <a:ext cx="2178050" cy="5369884"/>
          </a:xfrm>
          <a:custGeom>
            <a:avLst/>
            <a:gdLst>
              <a:gd name="connsiteX0" fmla="*/ 317537 w 2178050"/>
              <a:gd name="connsiteY0" fmla="*/ 0 h 5369884"/>
              <a:gd name="connsiteX1" fmla="*/ 1860514 w 2178050"/>
              <a:gd name="connsiteY1" fmla="*/ 0 h 5369884"/>
              <a:gd name="connsiteX2" fmla="*/ 1929369 w 2178050"/>
              <a:gd name="connsiteY2" fmla="*/ 219018 h 5369884"/>
              <a:gd name="connsiteX3" fmla="*/ 2178050 w 2178050"/>
              <a:gd name="connsiteY3" fmla="*/ 2221611 h 5369884"/>
              <a:gd name="connsiteX4" fmla="*/ 1089025 w 2178050"/>
              <a:gd name="connsiteY4" fmla="*/ 5369884 h 5369884"/>
              <a:gd name="connsiteX5" fmla="*/ 0 w 2178050"/>
              <a:gd name="connsiteY5" fmla="*/ 2221611 h 5369884"/>
              <a:gd name="connsiteX6" fmla="*/ 248681 w 2178050"/>
              <a:gd name="connsiteY6" fmla="*/ 219018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5369884">
                <a:moveTo>
                  <a:pt x="317537" y="0"/>
                </a:moveTo>
                <a:lnTo>
                  <a:pt x="1860514" y="0"/>
                </a:lnTo>
                <a:lnTo>
                  <a:pt x="1929369" y="219018"/>
                </a:lnTo>
                <a:cubicBezTo>
                  <a:pt x="2084725" y="763225"/>
                  <a:pt x="2178050" y="1460911"/>
                  <a:pt x="2178050" y="2221611"/>
                </a:cubicBezTo>
                <a:cubicBezTo>
                  <a:pt x="2178050" y="3960354"/>
                  <a:pt x="1690477" y="5369884"/>
                  <a:pt x="1089025" y="5369884"/>
                </a:cubicBezTo>
                <a:cubicBezTo>
                  <a:pt x="487573" y="5369884"/>
                  <a:pt x="0" y="3960354"/>
                  <a:pt x="0" y="2221611"/>
                </a:cubicBezTo>
                <a:cubicBezTo>
                  <a:pt x="0" y="1460911"/>
                  <a:pt x="93325" y="763225"/>
                  <a:pt x="248681" y="2190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3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14E389C-13AE-47A8-A408-780AEC2D5A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69049" y="1488118"/>
            <a:ext cx="2178050" cy="5369884"/>
          </a:xfrm>
          <a:custGeom>
            <a:avLst/>
            <a:gdLst>
              <a:gd name="connsiteX0" fmla="*/ 1089025 w 2178050"/>
              <a:gd name="connsiteY0" fmla="*/ 0 h 5369884"/>
              <a:gd name="connsiteX1" fmla="*/ 2178050 w 2178050"/>
              <a:gd name="connsiteY1" fmla="*/ 3148273 h 5369884"/>
              <a:gd name="connsiteX2" fmla="*/ 1929370 w 2178050"/>
              <a:gd name="connsiteY2" fmla="*/ 5150867 h 5369884"/>
              <a:gd name="connsiteX3" fmla="*/ 1860513 w 2178050"/>
              <a:gd name="connsiteY3" fmla="*/ 5369884 h 5369884"/>
              <a:gd name="connsiteX4" fmla="*/ 317536 w 2178050"/>
              <a:gd name="connsiteY4" fmla="*/ 5369884 h 5369884"/>
              <a:gd name="connsiteX5" fmla="*/ 248680 w 2178050"/>
              <a:gd name="connsiteY5" fmla="*/ 5150867 h 5369884"/>
              <a:gd name="connsiteX6" fmla="*/ 0 w 2178050"/>
              <a:gd name="connsiteY6" fmla="*/ 3148273 h 5369884"/>
              <a:gd name="connsiteX7" fmla="*/ 1089025 w 2178050"/>
              <a:gd name="connsiteY7" fmla="*/ 0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8050" h="5369884">
                <a:moveTo>
                  <a:pt x="1089025" y="0"/>
                </a:moveTo>
                <a:cubicBezTo>
                  <a:pt x="1690477" y="0"/>
                  <a:pt x="2178050" y="1409530"/>
                  <a:pt x="2178050" y="3148273"/>
                </a:cubicBezTo>
                <a:cubicBezTo>
                  <a:pt x="2178050" y="3908973"/>
                  <a:pt x="2084726" y="4606659"/>
                  <a:pt x="1929370" y="5150867"/>
                </a:cubicBezTo>
                <a:lnTo>
                  <a:pt x="1860513" y="5369884"/>
                </a:lnTo>
                <a:lnTo>
                  <a:pt x="317536" y="5369884"/>
                </a:lnTo>
                <a:lnTo>
                  <a:pt x="248680" y="5150867"/>
                </a:lnTo>
                <a:cubicBezTo>
                  <a:pt x="93324" y="4606659"/>
                  <a:pt x="0" y="3908973"/>
                  <a:pt x="0" y="3148273"/>
                </a:cubicBezTo>
                <a:cubicBezTo>
                  <a:pt x="0" y="1409530"/>
                  <a:pt x="487573" y="0"/>
                  <a:pt x="1089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68649E4-35F1-49DD-8D7B-93CEA91BDD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61400" y="-2"/>
            <a:ext cx="2178050" cy="5369884"/>
          </a:xfrm>
          <a:custGeom>
            <a:avLst/>
            <a:gdLst>
              <a:gd name="connsiteX0" fmla="*/ 317537 w 2178050"/>
              <a:gd name="connsiteY0" fmla="*/ 0 h 5369884"/>
              <a:gd name="connsiteX1" fmla="*/ 1860514 w 2178050"/>
              <a:gd name="connsiteY1" fmla="*/ 0 h 5369884"/>
              <a:gd name="connsiteX2" fmla="*/ 1929370 w 2178050"/>
              <a:gd name="connsiteY2" fmla="*/ 219018 h 5369884"/>
              <a:gd name="connsiteX3" fmla="*/ 2178050 w 2178050"/>
              <a:gd name="connsiteY3" fmla="*/ 2221611 h 5369884"/>
              <a:gd name="connsiteX4" fmla="*/ 1089025 w 2178050"/>
              <a:gd name="connsiteY4" fmla="*/ 5369884 h 5369884"/>
              <a:gd name="connsiteX5" fmla="*/ 0 w 2178050"/>
              <a:gd name="connsiteY5" fmla="*/ 2221611 h 5369884"/>
              <a:gd name="connsiteX6" fmla="*/ 248680 w 2178050"/>
              <a:gd name="connsiteY6" fmla="*/ 219018 h 536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5369884">
                <a:moveTo>
                  <a:pt x="317537" y="0"/>
                </a:moveTo>
                <a:lnTo>
                  <a:pt x="1860514" y="0"/>
                </a:lnTo>
                <a:lnTo>
                  <a:pt x="1929370" y="219018"/>
                </a:lnTo>
                <a:cubicBezTo>
                  <a:pt x="2084726" y="763225"/>
                  <a:pt x="2178050" y="1460911"/>
                  <a:pt x="2178050" y="2221611"/>
                </a:cubicBezTo>
                <a:cubicBezTo>
                  <a:pt x="2178050" y="3960354"/>
                  <a:pt x="1690477" y="5369884"/>
                  <a:pt x="1089025" y="5369884"/>
                </a:cubicBezTo>
                <a:cubicBezTo>
                  <a:pt x="487573" y="5369884"/>
                  <a:pt x="0" y="3960354"/>
                  <a:pt x="0" y="2221611"/>
                </a:cubicBezTo>
                <a:cubicBezTo>
                  <a:pt x="0" y="1460911"/>
                  <a:pt x="93324" y="763225"/>
                  <a:pt x="248680" y="2190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33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6CCAC8EA-2780-475C-B4C0-0DB0E56AAA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9525" y="858539"/>
            <a:ext cx="3599543" cy="1493573"/>
          </a:xfrm>
          <a:custGeom>
            <a:avLst/>
            <a:gdLst>
              <a:gd name="connsiteX0" fmla="*/ 2506926 w 6263686"/>
              <a:gd name="connsiteY0" fmla="*/ 0 h 2599016"/>
              <a:gd name="connsiteX1" fmla="*/ 6263686 w 6263686"/>
              <a:gd name="connsiteY1" fmla="*/ 1299508 h 2599016"/>
              <a:gd name="connsiteX2" fmla="*/ 2506926 w 6263686"/>
              <a:gd name="connsiteY2" fmla="*/ 2599016 h 2599016"/>
              <a:gd name="connsiteX3" fmla="*/ 117278 w 6263686"/>
              <a:gd name="connsiteY3" fmla="*/ 2302272 h 2599016"/>
              <a:gd name="connsiteX4" fmla="*/ 0 w 6263686"/>
              <a:gd name="connsiteY4" fmla="*/ 2265401 h 2599016"/>
              <a:gd name="connsiteX5" fmla="*/ 0 w 6263686"/>
              <a:gd name="connsiteY5" fmla="*/ 333615 h 2599016"/>
              <a:gd name="connsiteX6" fmla="*/ 117278 w 6263686"/>
              <a:gd name="connsiteY6" fmla="*/ 296744 h 2599016"/>
              <a:gd name="connsiteX7" fmla="*/ 2506926 w 6263686"/>
              <a:gd name="connsiteY7" fmla="*/ 0 h 25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86" h="2599016">
                <a:moveTo>
                  <a:pt x="2506926" y="0"/>
                </a:moveTo>
                <a:cubicBezTo>
                  <a:pt x="4581727" y="0"/>
                  <a:pt x="6263686" y="581810"/>
                  <a:pt x="6263686" y="1299508"/>
                </a:cubicBezTo>
                <a:cubicBezTo>
                  <a:pt x="6263686" y="2017207"/>
                  <a:pt x="4581727" y="2599016"/>
                  <a:pt x="2506926" y="2599016"/>
                </a:cubicBezTo>
                <a:cubicBezTo>
                  <a:pt x="1599201" y="2599016"/>
                  <a:pt x="766669" y="2487655"/>
                  <a:pt x="117278" y="2302272"/>
                </a:cubicBezTo>
                <a:lnTo>
                  <a:pt x="0" y="2265401"/>
                </a:lnTo>
                <a:lnTo>
                  <a:pt x="0" y="333615"/>
                </a:lnTo>
                <a:lnTo>
                  <a:pt x="117278" y="296744"/>
                </a:lnTo>
                <a:cubicBezTo>
                  <a:pt x="766669" y="111361"/>
                  <a:pt x="1599201" y="0"/>
                  <a:pt x="25069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9C6D7A6-F7C8-4B0F-BF8F-5E65C741464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9525" y="2693008"/>
            <a:ext cx="3599543" cy="1493573"/>
          </a:xfrm>
          <a:custGeom>
            <a:avLst/>
            <a:gdLst>
              <a:gd name="connsiteX0" fmla="*/ 2506926 w 6263686"/>
              <a:gd name="connsiteY0" fmla="*/ 0 h 2599016"/>
              <a:gd name="connsiteX1" fmla="*/ 6263686 w 6263686"/>
              <a:gd name="connsiteY1" fmla="*/ 1299508 h 2599016"/>
              <a:gd name="connsiteX2" fmla="*/ 2506926 w 6263686"/>
              <a:gd name="connsiteY2" fmla="*/ 2599016 h 2599016"/>
              <a:gd name="connsiteX3" fmla="*/ 117278 w 6263686"/>
              <a:gd name="connsiteY3" fmla="*/ 2302272 h 2599016"/>
              <a:gd name="connsiteX4" fmla="*/ 0 w 6263686"/>
              <a:gd name="connsiteY4" fmla="*/ 2265401 h 2599016"/>
              <a:gd name="connsiteX5" fmla="*/ 0 w 6263686"/>
              <a:gd name="connsiteY5" fmla="*/ 333615 h 2599016"/>
              <a:gd name="connsiteX6" fmla="*/ 117278 w 6263686"/>
              <a:gd name="connsiteY6" fmla="*/ 296744 h 2599016"/>
              <a:gd name="connsiteX7" fmla="*/ 2506926 w 6263686"/>
              <a:gd name="connsiteY7" fmla="*/ 0 h 25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86" h="2599016">
                <a:moveTo>
                  <a:pt x="2506926" y="0"/>
                </a:moveTo>
                <a:cubicBezTo>
                  <a:pt x="4581727" y="0"/>
                  <a:pt x="6263686" y="581810"/>
                  <a:pt x="6263686" y="1299508"/>
                </a:cubicBezTo>
                <a:cubicBezTo>
                  <a:pt x="6263686" y="2017207"/>
                  <a:pt x="4581727" y="2599016"/>
                  <a:pt x="2506926" y="2599016"/>
                </a:cubicBezTo>
                <a:cubicBezTo>
                  <a:pt x="1599201" y="2599016"/>
                  <a:pt x="766669" y="2487655"/>
                  <a:pt x="117278" y="2302272"/>
                </a:cubicBezTo>
                <a:lnTo>
                  <a:pt x="0" y="2265401"/>
                </a:lnTo>
                <a:lnTo>
                  <a:pt x="0" y="333615"/>
                </a:lnTo>
                <a:lnTo>
                  <a:pt x="117278" y="296744"/>
                </a:lnTo>
                <a:cubicBezTo>
                  <a:pt x="766669" y="111361"/>
                  <a:pt x="1599201" y="0"/>
                  <a:pt x="25069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6B68D62-7A84-4612-8F4C-B448AFE2634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9525" y="4527477"/>
            <a:ext cx="3599543" cy="1493573"/>
          </a:xfrm>
          <a:custGeom>
            <a:avLst/>
            <a:gdLst>
              <a:gd name="connsiteX0" fmla="*/ 2506926 w 6263686"/>
              <a:gd name="connsiteY0" fmla="*/ 0 h 2599016"/>
              <a:gd name="connsiteX1" fmla="*/ 6263686 w 6263686"/>
              <a:gd name="connsiteY1" fmla="*/ 1299508 h 2599016"/>
              <a:gd name="connsiteX2" fmla="*/ 2506926 w 6263686"/>
              <a:gd name="connsiteY2" fmla="*/ 2599016 h 2599016"/>
              <a:gd name="connsiteX3" fmla="*/ 117278 w 6263686"/>
              <a:gd name="connsiteY3" fmla="*/ 2302272 h 2599016"/>
              <a:gd name="connsiteX4" fmla="*/ 0 w 6263686"/>
              <a:gd name="connsiteY4" fmla="*/ 2265401 h 2599016"/>
              <a:gd name="connsiteX5" fmla="*/ 0 w 6263686"/>
              <a:gd name="connsiteY5" fmla="*/ 333615 h 2599016"/>
              <a:gd name="connsiteX6" fmla="*/ 117278 w 6263686"/>
              <a:gd name="connsiteY6" fmla="*/ 296744 h 2599016"/>
              <a:gd name="connsiteX7" fmla="*/ 2506926 w 6263686"/>
              <a:gd name="connsiteY7" fmla="*/ 0 h 25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86" h="2599016">
                <a:moveTo>
                  <a:pt x="2506926" y="0"/>
                </a:moveTo>
                <a:cubicBezTo>
                  <a:pt x="4581727" y="0"/>
                  <a:pt x="6263686" y="581810"/>
                  <a:pt x="6263686" y="1299508"/>
                </a:cubicBezTo>
                <a:cubicBezTo>
                  <a:pt x="6263686" y="2017207"/>
                  <a:pt x="4581727" y="2599016"/>
                  <a:pt x="2506926" y="2599016"/>
                </a:cubicBezTo>
                <a:cubicBezTo>
                  <a:pt x="1599201" y="2599016"/>
                  <a:pt x="766669" y="2487655"/>
                  <a:pt x="117278" y="2302272"/>
                </a:cubicBezTo>
                <a:lnTo>
                  <a:pt x="0" y="2265401"/>
                </a:lnTo>
                <a:lnTo>
                  <a:pt x="0" y="333615"/>
                </a:lnTo>
                <a:lnTo>
                  <a:pt x="117278" y="296744"/>
                </a:lnTo>
                <a:cubicBezTo>
                  <a:pt x="766669" y="111361"/>
                  <a:pt x="1599201" y="0"/>
                  <a:pt x="25069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20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3F3DE45-A8C0-47B7-9207-B8E86703B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76555" y="195276"/>
            <a:ext cx="2215980" cy="5549476"/>
          </a:xfrm>
          <a:custGeom>
            <a:avLst/>
            <a:gdLst>
              <a:gd name="connsiteX0" fmla="*/ 1322971 w 2215980"/>
              <a:gd name="connsiteY0" fmla="*/ 0 h 5549476"/>
              <a:gd name="connsiteX1" fmla="*/ 1419138 w 2215980"/>
              <a:gd name="connsiteY1" fmla="*/ 7826 h 5549476"/>
              <a:gd name="connsiteX2" fmla="*/ 1513084 w 2215980"/>
              <a:gd name="connsiteY2" fmla="*/ 27750 h 5549476"/>
              <a:gd name="connsiteX3" fmla="*/ 1557088 w 2215980"/>
              <a:gd name="connsiteY3" fmla="*/ 45872 h 5549476"/>
              <a:gd name="connsiteX4" fmla="*/ 1590789 w 2215980"/>
              <a:gd name="connsiteY4" fmla="*/ 58672 h 5549476"/>
              <a:gd name="connsiteX5" fmla="*/ 1654915 w 2215980"/>
              <a:gd name="connsiteY5" fmla="*/ 95440 h 5549476"/>
              <a:gd name="connsiteX6" fmla="*/ 1740660 w 2215980"/>
              <a:gd name="connsiteY6" fmla="*/ 158728 h 5549476"/>
              <a:gd name="connsiteX7" fmla="*/ 1836620 w 2215980"/>
              <a:gd name="connsiteY7" fmla="*/ 257236 h 5549476"/>
              <a:gd name="connsiteX8" fmla="*/ 1912243 w 2215980"/>
              <a:gd name="connsiteY8" fmla="*/ 365010 h 5549476"/>
              <a:gd name="connsiteX9" fmla="*/ 1969748 w 2215980"/>
              <a:gd name="connsiteY9" fmla="*/ 469952 h 5549476"/>
              <a:gd name="connsiteX10" fmla="*/ 2009620 w 2215980"/>
              <a:gd name="connsiteY10" fmla="*/ 564060 h 5549476"/>
              <a:gd name="connsiteX11" fmla="*/ 2045037 w 2215980"/>
              <a:gd name="connsiteY11" fmla="*/ 666422 h 5549476"/>
              <a:gd name="connsiteX12" fmla="*/ 2049151 w 2215980"/>
              <a:gd name="connsiteY12" fmla="*/ 684094 h 5549476"/>
              <a:gd name="connsiteX13" fmla="*/ 2056561 w 2215980"/>
              <a:gd name="connsiteY13" fmla="*/ 706539 h 5549476"/>
              <a:gd name="connsiteX14" fmla="*/ 2086140 w 2215980"/>
              <a:gd name="connsiteY14" fmla="*/ 858095 h 5549476"/>
              <a:gd name="connsiteX15" fmla="*/ 2107716 w 2215980"/>
              <a:gd name="connsiteY15" fmla="*/ 1009164 h 5549476"/>
              <a:gd name="connsiteX16" fmla="*/ 2121641 w 2215980"/>
              <a:gd name="connsiteY16" fmla="*/ 1196587 h 5549476"/>
              <a:gd name="connsiteX17" fmla="*/ 2125300 w 2215980"/>
              <a:gd name="connsiteY17" fmla="*/ 1410572 h 5549476"/>
              <a:gd name="connsiteX18" fmla="*/ 2111238 w 2215980"/>
              <a:gd name="connsiteY18" fmla="*/ 1643617 h 5549476"/>
              <a:gd name="connsiteX19" fmla="*/ 2083100 w 2215980"/>
              <a:gd name="connsiteY19" fmla="*/ 1827742 h 5549476"/>
              <a:gd name="connsiteX20" fmla="*/ 2056133 w 2215980"/>
              <a:gd name="connsiteY20" fmla="*/ 1952011 h 5549476"/>
              <a:gd name="connsiteX21" fmla="*/ 2040199 w 2215980"/>
              <a:gd name="connsiteY21" fmla="*/ 2014800 h 5549476"/>
              <a:gd name="connsiteX22" fmla="*/ 2008081 w 2215980"/>
              <a:gd name="connsiteY22" fmla="*/ 2136406 h 5549476"/>
              <a:gd name="connsiteX23" fmla="*/ 1960931 w 2215980"/>
              <a:gd name="connsiteY23" fmla="*/ 2350635 h 5549476"/>
              <a:gd name="connsiteX24" fmla="*/ 1930617 w 2215980"/>
              <a:gd name="connsiteY24" fmla="*/ 2531910 h 5549476"/>
              <a:gd name="connsiteX25" fmla="*/ 1916211 w 2215980"/>
              <a:gd name="connsiteY25" fmla="*/ 2681285 h 5549476"/>
              <a:gd name="connsiteX26" fmla="*/ 1910945 w 2215980"/>
              <a:gd name="connsiteY26" fmla="*/ 2849007 h 5549476"/>
              <a:gd name="connsiteX27" fmla="*/ 1921252 w 2215980"/>
              <a:gd name="connsiteY27" fmla="*/ 2963928 h 5549476"/>
              <a:gd name="connsiteX28" fmla="*/ 1924924 w 2215980"/>
              <a:gd name="connsiteY28" fmla="*/ 2974654 h 5549476"/>
              <a:gd name="connsiteX29" fmla="*/ 1935427 w 2215980"/>
              <a:gd name="connsiteY29" fmla="*/ 3045723 h 5549476"/>
              <a:gd name="connsiteX30" fmla="*/ 2067672 w 2215980"/>
              <a:gd name="connsiteY30" fmla="*/ 3839369 h 5549476"/>
              <a:gd name="connsiteX31" fmla="*/ 2191443 w 2215980"/>
              <a:gd name="connsiteY31" fmla="*/ 4546874 h 5549476"/>
              <a:gd name="connsiteX32" fmla="*/ 2207307 w 2215980"/>
              <a:gd name="connsiteY32" fmla="*/ 4639521 h 5549476"/>
              <a:gd name="connsiteX33" fmla="*/ 2215980 w 2215980"/>
              <a:gd name="connsiteY33" fmla="*/ 4791411 h 5549476"/>
              <a:gd name="connsiteX34" fmla="*/ 2209649 w 2215980"/>
              <a:gd name="connsiteY34" fmla="*/ 4895435 h 5549476"/>
              <a:gd name="connsiteX35" fmla="*/ 2193329 w 2215980"/>
              <a:gd name="connsiteY35" fmla="*/ 4999099 h 5549476"/>
              <a:gd name="connsiteX36" fmla="*/ 2161994 w 2215980"/>
              <a:gd name="connsiteY36" fmla="*/ 5101725 h 5549476"/>
              <a:gd name="connsiteX37" fmla="*/ 2116449 w 2215980"/>
              <a:gd name="connsiteY37" fmla="*/ 5200275 h 5549476"/>
              <a:gd name="connsiteX38" fmla="*/ 2050421 w 2215980"/>
              <a:gd name="connsiteY38" fmla="*/ 5290165 h 5549476"/>
              <a:gd name="connsiteX39" fmla="*/ 2010207 w 2215980"/>
              <a:gd name="connsiteY39" fmla="*/ 5331583 h 5549476"/>
              <a:gd name="connsiteX40" fmla="*/ 1977301 w 2215980"/>
              <a:gd name="connsiteY40" fmla="*/ 5362574 h 5549476"/>
              <a:gd name="connsiteX41" fmla="*/ 1907691 w 2215980"/>
              <a:gd name="connsiteY41" fmla="*/ 5411840 h 5549476"/>
              <a:gd name="connsiteX42" fmla="*/ 1835527 w 2215980"/>
              <a:gd name="connsiteY42" fmla="*/ 5452305 h 5549476"/>
              <a:gd name="connsiteX43" fmla="*/ 1757768 w 2215980"/>
              <a:gd name="connsiteY43" fmla="*/ 5483160 h 5549476"/>
              <a:gd name="connsiteX44" fmla="*/ 1639317 w 2215980"/>
              <a:gd name="connsiteY44" fmla="*/ 5516607 h 5549476"/>
              <a:gd name="connsiteX45" fmla="*/ 1474452 w 2215980"/>
              <a:gd name="connsiteY45" fmla="*/ 5541052 h 5549476"/>
              <a:gd name="connsiteX46" fmla="*/ 1392136 w 2215980"/>
              <a:gd name="connsiteY46" fmla="*/ 5547289 h 5549476"/>
              <a:gd name="connsiteX47" fmla="*/ 1390152 w 2215980"/>
              <a:gd name="connsiteY47" fmla="*/ 5547415 h 5549476"/>
              <a:gd name="connsiteX48" fmla="*/ 1326505 w 2215980"/>
              <a:gd name="connsiteY48" fmla="*/ 5549476 h 5549476"/>
              <a:gd name="connsiteX49" fmla="*/ 1213826 w 2215980"/>
              <a:gd name="connsiteY49" fmla="*/ 5532736 h 5549476"/>
              <a:gd name="connsiteX50" fmla="*/ 1110803 w 2215980"/>
              <a:gd name="connsiteY50" fmla="*/ 5495455 h 5549476"/>
              <a:gd name="connsiteX51" fmla="*/ 1020537 w 2215980"/>
              <a:gd name="connsiteY51" fmla="*/ 5439429 h 5549476"/>
              <a:gd name="connsiteX52" fmla="*/ 941045 w 2215980"/>
              <a:gd name="connsiteY52" fmla="*/ 5364781 h 5549476"/>
              <a:gd name="connsiteX53" fmla="*/ 870719 w 2215980"/>
              <a:gd name="connsiteY53" fmla="*/ 5277595 h 5549476"/>
              <a:gd name="connsiteX54" fmla="*/ 809687 w 2215980"/>
              <a:gd name="connsiteY54" fmla="*/ 5179852 h 5549476"/>
              <a:gd name="connsiteX55" fmla="*/ 758074 w 2215980"/>
              <a:gd name="connsiteY55" fmla="*/ 5073538 h 5549476"/>
              <a:gd name="connsiteX56" fmla="*/ 714085 w 2215980"/>
              <a:gd name="connsiteY56" fmla="*/ 4961758 h 5549476"/>
              <a:gd name="connsiteX57" fmla="*/ 677848 w 2215980"/>
              <a:gd name="connsiteY57" fmla="*/ 4846496 h 5549476"/>
              <a:gd name="connsiteX58" fmla="*/ 633785 w 2215980"/>
              <a:gd name="connsiteY58" fmla="*/ 4670953 h 5549476"/>
              <a:gd name="connsiteX59" fmla="*/ 578325 w 2215980"/>
              <a:gd name="connsiteY59" fmla="*/ 4347679 h 5549476"/>
              <a:gd name="connsiteX60" fmla="*/ 563696 w 2215980"/>
              <a:gd name="connsiteY60" fmla="*/ 4196168 h 5549476"/>
              <a:gd name="connsiteX61" fmla="*/ 544339 w 2215980"/>
              <a:gd name="connsiteY61" fmla="*/ 4033001 h 5549476"/>
              <a:gd name="connsiteX62" fmla="*/ 507412 w 2215980"/>
              <a:gd name="connsiteY62" fmla="*/ 3750394 h 5549476"/>
              <a:gd name="connsiteX63" fmla="*/ 470477 w 2215980"/>
              <a:gd name="connsiteY63" fmla="*/ 3514618 h 5549476"/>
              <a:gd name="connsiteX64" fmla="*/ 433092 w 2215980"/>
              <a:gd name="connsiteY64" fmla="*/ 3318724 h 5549476"/>
              <a:gd name="connsiteX65" fmla="*/ 374069 w 2215980"/>
              <a:gd name="connsiteY65" fmla="*/ 3080367 h 5549476"/>
              <a:gd name="connsiteX66" fmla="*/ 293697 w 2215980"/>
              <a:gd name="connsiteY66" fmla="*/ 2835399 h 5549476"/>
              <a:gd name="connsiteX67" fmla="*/ 253869 w 2215980"/>
              <a:gd name="connsiteY67" fmla="*/ 2726342 h 5549476"/>
              <a:gd name="connsiteX68" fmla="*/ 197492 w 2215980"/>
              <a:gd name="connsiteY68" fmla="*/ 2576493 h 5549476"/>
              <a:gd name="connsiteX69" fmla="*/ 112058 w 2215980"/>
              <a:gd name="connsiteY69" fmla="*/ 2298966 h 5549476"/>
              <a:gd name="connsiteX70" fmla="*/ 55823 w 2215980"/>
              <a:gd name="connsiteY70" fmla="*/ 2057444 h 5549476"/>
              <a:gd name="connsiteX71" fmla="*/ 28417 w 2215980"/>
              <a:gd name="connsiteY71" fmla="*/ 1908739 h 5549476"/>
              <a:gd name="connsiteX72" fmla="*/ 11498 w 2215980"/>
              <a:gd name="connsiteY72" fmla="*/ 1815163 h 5549476"/>
              <a:gd name="connsiteX73" fmla="*/ 0 w 2215980"/>
              <a:gd name="connsiteY73" fmla="*/ 1634557 h 5549476"/>
              <a:gd name="connsiteX74" fmla="*/ 9976 w 2215980"/>
              <a:gd name="connsiteY74" fmla="*/ 1462550 h 5549476"/>
              <a:gd name="connsiteX75" fmla="*/ 36400 w 2215980"/>
              <a:gd name="connsiteY75" fmla="*/ 1298462 h 5549476"/>
              <a:gd name="connsiteX76" fmla="*/ 78471 w 2215980"/>
              <a:gd name="connsiteY76" fmla="*/ 1145333 h 5549476"/>
              <a:gd name="connsiteX77" fmla="*/ 131098 w 2215980"/>
              <a:gd name="connsiteY77" fmla="*/ 1001496 h 5549476"/>
              <a:gd name="connsiteX78" fmla="*/ 194346 w 2215980"/>
              <a:gd name="connsiteY78" fmla="*/ 867944 h 5549476"/>
              <a:gd name="connsiteX79" fmla="*/ 263315 w 2215980"/>
              <a:gd name="connsiteY79" fmla="*/ 745982 h 5549476"/>
              <a:gd name="connsiteX80" fmla="*/ 336947 w 2215980"/>
              <a:gd name="connsiteY80" fmla="*/ 634684 h 5549476"/>
              <a:gd name="connsiteX81" fmla="*/ 409354 w 2215980"/>
              <a:gd name="connsiteY81" fmla="*/ 535420 h 5549476"/>
              <a:gd name="connsiteX82" fmla="*/ 515849 w 2215980"/>
              <a:gd name="connsiteY82" fmla="*/ 408081 h 5549476"/>
              <a:gd name="connsiteX83" fmla="*/ 685638 w 2215980"/>
              <a:gd name="connsiteY83" fmla="*/ 241840 h 5549476"/>
              <a:gd name="connsiteX84" fmla="*/ 714952 w 2215980"/>
              <a:gd name="connsiteY84" fmla="*/ 217057 h 5549476"/>
              <a:gd name="connsiteX85" fmla="*/ 716937 w 2215980"/>
              <a:gd name="connsiteY85" fmla="*/ 216932 h 5549476"/>
              <a:gd name="connsiteX86" fmla="*/ 776262 w 2215980"/>
              <a:gd name="connsiteY86" fmla="*/ 178281 h 5549476"/>
              <a:gd name="connsiteX87" fmla="*/ 894803 w 2215980"/>
              <a:gd name="connsiteY87" fmla="*/ 114939 h 5549476"/>
              <a:gd name="connsiteX88" fmla="*/ 1007218 w 2215980"/>
              <a:gd name="connsiteY88" fmla="*/ 64938 h 5549476"/>
              <a:gd name="connsiteX89" fmla="*/ 1116548 w 2215980"/>
              <a:gd name="connsiteY89" fmla="*/ 29084 h 5549476"/>
              <a:gd name="connsiteX90" fmla="*/ 1222791 w 2215980"/>
              <a:gd name="connsiteY90" fmla="*/ 7374 h 55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215980" h="5549476">
                <a:moveTo>
                  <a:pt x="1322971" y="0"/>
                </a:moveTo>
                <a:lnTo>
                  <a:pt x="1419138" y="7826"/>
                </a:lnTo>
                <a:lnTo>
                  <a:pt x="1513084" y="27750"/>
                </a:lnTo>
                <a:lnTo>
                  <a:pt x="1557088" y="45872"/>
                </a:lnTo>
                <a:lnTo>
                  <a:pt x="1590789" y="58672"/>
                </a:lnTo>
                <a:lnTo>
                  <a:pt x="1654915" y="95440"/>
                </a:lnTo>
                <a:lnTo>
                  <a:pt x="1740660" y="158728"/>
                </a:lnTo>
                <a:lnTo>
                  <a:pt x="1836620" y="257236"/>
                </a:lnTo>
                <a:lnTo>
                  <a:pt x="1912243" y="365010"/>
                </a:lnTo>
                <a:lnTo>
                  <a:pt x="1969748" y="469952"/>
                </a:lnTo>
                <a:lnTo>
                  <a:pt x="2009620" y="564060"/>
                </a:lnTo>
                <a:lnTo>
                  <a:pt x="2045037" y="666422"/>
                </a:lnTo>
                <a:lnTo>
                  <a:pt x="2049151" y="684094"/>
                </a:lnTo>
                <a:lnTo>
                  <a:pt x="2056561" y="706539"/>
                </a:lnTo>
                <a:lnTo>
                  <a:pt x="2086140" y="858095"/>
                </a:lnTo>
                <a:lnTo>
                  <a:pt x="2107716" y="1009164"/>
                </a:lnTo>
                <a:lnTo>
                  <a:pt x="2121641" y="1196587"/>
                </a:lnTo>
                <a:lnTo>
                  <a:pt x="2125300" y="1410572"/>
                </a:lnTo>
                <a:lnTo>
                  <a:pt x="2111238" y="1643617"/>
                </a:lnTo>
                <a:lnTo>
                  <a:pt x="2083100" y="1827742"/>
                </a:lnTo>
                <a:lnTo>
                  <a:pt x="2056133" y="1952011"/>
                </a:lnTo>
                <a:lnTo>
                  <a:pt x="2040199" y="2014800"/>
                </a:lnTo>
                <a:lnTo>
                  <a:pt x="2008081" y="2136406"/>
                </a:lnTo>
                <a:lnTo>
                  <a:pt x="1960931" y="2350635"/>
                </a:lnTo>
                <a:lnTo>
                  <a:pt x="1930617" y="2531910"/>
                </a:lnTo>
                <a:lnTo>
                  <a:pt x="1916211" y="2681285"/>
                </a:lnTo>
                <a:lnTo>
                  <a:pt x="1910945" y="2849007"/>
                </a:lnTo>
                <a:lnTo>
                  <a:pt x="1921252" y="2963928"/>
                </a:lnTo>
                <a:lnTo>
                  <a:pt x="1924924" y="2974654"/>
                </a:lnTo>
                <a:lnTo>
                  <a:pt x="1935427" y="3045723"/>
                </a:lnTo>
                <a:lnTo>
                  <a:pt x="2067672" y="3839369"/>
                </a:lnTo>
                <a:lnTo>
                  <a:pt x="2191443" y="4546874"/>
                </a:lnTo>
                <a:lnTo>
                  <a:pt x="2207307" y="4639521"/>
                </a:lnTo>
                <a:lnTo>
                  <a:pt x="2215980" y="4791411"/>
                </a:lnTo>
                <a:lnTo>
                  <a:pt x="2209649" y="4895435"/>
                </a:lnTo>
                <a:lnTo>
                  <a:pt x="2193329" y="4999099"/>
                </a:lnTo>
                <a:lnTo>
                  <a:pt x="2161994" y="5101725"/>
                </a:lnTo>
                <a:lnTo>
                  <a:pt x="2116449" y="5200275"/>
                </a:lnTo>
                <a:lnTo>
                  <a:pt x="2050421" y="5290165"/>
                </a:lnTo>
                <a:lnTo>
                  <a:pt x="2010207" y="5331583"/>
                </a:lnTo>
                <a:lnTo>
                  <a:pt x="1977301" y="5362574"/>
                </a:lnTo>
                <a:lnTo>
                  <a:pt x="1907691" y="5411840"/>
                </a:lnTo>
                <a:lnTo>
                  <a:pt x="1835527" y="5452305"/>
                </a:lnTo>
                <a:lnTo>
                  <a:pt x="1757768" y="5483160"/>
                </a:lnTo>
                <a:lnTo>
                  <a:pt x="1639317" y="5516607"/>
                </a:lnTo>
                <a:lnTo>
                  <a:pt x="1474452" y="5541052"/>
                </a:lnTo>
                <a:lnTo>
                  <a:pt x="1392136" y="5547289"/>
                </a:lnTo>
                <a:lnTo>
                  <a:pt x="1390152" y="5547415"/>
                </a:lnTo>
                <a:lnTo>
                  <a:pt x="1326505" y="5549476"/>
                </a:lnTo>
                <a:lnTo>
                  <a:pt x="1213826" y="5532736"/>
                </a:lnTo>
                <a:lnTo>
                  <a:pt x="1110803" y="5495455"/>
                </a:lnTo>
                <a:lnTo>
                  <a:pt x="1020537" y="5439429"/>
                </a:lnTo>
                <a:lnTo>
                  <a:pt x="941045" y="5364781"/>
                </a:lnTo>
                <a:lnTo>
                  <a:pt x="870719" y="5277595"/>
                </a:lnTo>
                <a:lnTo>
                  <a:pt x="809687" y="5179852"/>
                </a:lnTo>
                <a:lnTo>
                  <a:pt x="758074" y="5073538"/>
                </a:lnTo>
                <a:lnTo>
                  <a:pt x="714085" y="4961758"/>
                </a:lnTo>
                <a:lnTo>
                  <a:pt x="677848" y="4846496"/>
                </a:lnTo>
                <a:lnTo>
                  <a:pt x="633785" y="4670953"/>
                </a:lnTo>
                <a:lnTo>
                  <a:pt x="578325" y="4347679"/>
                </a:lnTo>
                <a:lnTo>
                  <a:pt x="563696" y="4196168"/>
                </a:lnTo>
                <a:lnTo>
                  <a:pt x="544339" y="4033001"/>
                </a:lnTo>
                <a:lnTo>
                  <a:pt x="507412" y="3750394"/>
                </a:lnTo>
                <a:lnTo>
                  <a:pt x="470477" y="3514618"/>
                </a:lnTo>
                <a:lnTo>
                  <a:pt x="433092" y="3318724"/>
                </a:lnTo>
                <a:lnTo>
                  <a:pt x="374069" y="3080367"/>
                </a:lnTo>
                <a:lnTo>
                  <a:pt x="293697" y="2835399"/>
                </a:lnTo>
                <a:lnTo>
                  <a:pt x="253869" y="2726342"/>
                </a:lnTo>
                <a:lnTo>
                  <a:pt x="197492" y="2576493"/>
                </a:lnTo>
                <a:lnTo>
                  <a:pt x="112058" y="2298966"/>
                </a:lnTo>
                <a:lnTo>
                  <a:pt x="55823" y="2057444"/>
                </a:lnTo>
                <a:lnTo>
                  <a:pt x="28417" y="1908739"/>
                </a:lnTo>
                <a:lnTo>
                  <a:pt x="11498" y="1815163"/>
                </a:lnTo>
                <a:lnTo>
                  <a:pt x="0" y="1634557"/>
                </a:lnTo>
                <a:lnTo>
                  <a:pt x="9976" y="1462550"/>
                </a:lnTo>
                <a:lnTo>
                  <a:pt x="36400" y="1298462"/>
                </a:lnTo>
                <a:lnTo>
                  <a:pt x="78471" y="1145333"/>
                </a:lnTo>
                <a:lnTo>
                  <a:pt x="131098" y="1001496"/>
                </a:lnTo>
                <a:lnTo>
                  <a:pt x="194346" y="867944"/>
                </a:lnTo>
                <a:lnTo>
                  <a:pt x="263315" y="745982"/>
                </a:lnTo>
                <a:lnTo>
                  <a:pt x="336947" y="634684"/>
                </a:lnTo>
                <a:lnTo>
                  <a:pt x="409354" y="535420"/>
                </a:lnTo>
                <a:lnTo>
                  <a:pt x="515849" y="408081"/>
                </a:lnTo>
                <a:lnTo>
                  <a:pt x="685638" y="241840"/>
                </a:lnTo>
                <a:lnTo>
                  <a:pt x="714952" y="217057"/>
                </a:lnTo>
                <a:lnTo>
                  <a:pt x="716937" y="216932"/>
                </a:lnTo>
                <a:lnTo>
                  <a:pt x="776262" y="178281"/>
                </a:lnTo>
                <a:lnTo>
                  <a:pt x="894803" y="114939"/>
                </a:lnTo>
                <a:lnTo>
                  <a:pt x="1007218" y="64938"/>
                </a:lnTo>
                <a:lnTo>
                  <a:pt x="1116548" y="29084"/>
                </a:lnTo>
                <a:lnTo>
                  <a:pt x="1222791" y="73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64230BDE-B9FD-4251-9EBB-204D6639B0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4530" y="1200382"/>
            <a:ext cx="2165810" cy="5548839"/>
          </a:xfrm>
          <a:custGeom>
            <a:avLst/>
            <a:gdLst>
              <a:gd name="connsiteX0" fmla="*/ 817171 w 2165810"/>
              <a:gd name="connsiteY0" fmla="*/ 0 h 5548839"/>
              <a:gd name="connsiteX1" fmla="*/ 917455 w 2165810"/>
              <a:gd name="connsiteY1" fmla="*/ 5789 h 5548839"/>
              <a:gd name="connsiteX2" fmla="*/ 1024028 w 2165810"/>
              <a:gd name="connsiteY2" fmla="*/ 25817 h 5548839"/>
              <a:gd name="connsiteX3" fmla="*/ 1133911 w 2165810"/>
              <a:gd name="connsiteY3" fmla="*/ 59940 h 5548839"/>
              <a:gd name="connsiteX4" fmla="*/ 1247102 w 2165810"/>
              <a:gd name="connsiteY4" fmla="*/ 108158 h 5548839"/>
              <a:gd name="connsiteX5" fmla="*/ 1366629 w 2165810"/>
              <a:gd name="connsiteY5" fmla="*/ 169618 h 5548839"/>
              <a:gd name="connsiteX6" fmla="*/ 1426558 w 2165810"/>
              <a:gd name="connsiteY6" fmla="*/ 207327 h 5548839"/>
              <a:gd name="connsiteX7" fmla="*/ 1428545 w 2165810"/>
              <a:gd name="connsiteY7" fmla="*/ 207421 h 5548839"/>
              <a:gd name="connsiteX8" fmla="*/ 1458246 w 2165810"/>
              <a:gd name="connsiteY8" fmla="*/ 231737 h 5548839"/>
              <a:gd name="connsiteX9" fmla="*/ 1630642 w 2165810"/>
              <a:gd name="connsiteY9" fmla="*/ 395274 h 5548839"/>
              <a:gd name="connsiteX10" fmla="*/ 1739136 w 2165810"/>
              <a:gd name="connsiteY10" fmla="*/ 520914 h 5548839"/>
              <a:gd name="connsiteX11" fmla="*/ 1813102 w 2165810"/>
              <a:gd name="connsiteY11" fmla="*/ 619020 h 5548839"/>
              <a:gd name="connsiteX12" fmla="*/ 1888485 w 2165810"/>
              <a:gd name="connsiteY12" fmla="*/ 729142 h 5548839"/>
              <a:gd name="connsiteX13" fmla="*/ 1959373 w 2165810"/>
              <a:gd name="connsiteY13" fmla="*/ 849998 h 5548839"/>
              <a:gd name="connsiteX14" fmla="*/ 2024724 w 2165810"/>
              <a:gd name="connsiteY14" fmla="*/ 982534 h 5548839"/>
              <a:gd name="connsiteX15" fmla="*/ 2079617 w 2165810"/>
              <a:gd name="connsiteY15" fmla="*/ 1125521 h 5548839"/>
              <a:gd name="connsiteX16" fmla="*/ 2124103 w 2165810"/>
              <a:gd name="connsiteY16" fmla="*/ 1277966 h 5548839"/>
              <a:gd name="connsiteX17" fmla="*/ 2153116 w 2165810"/>
              <a:gd name="connsiteY17" fmla="*/ 1441616 h 5548839"/>
              <a:gd name="connsiteX18" fmla="*/ 2165810 w 2165810"/>
              <a:gd name="connsiteY18" fmla="*/ 1613444 h 5548839"/>
              <a:gd name="connsiteX19" fmla="*/ 2157167 w 2165810"/>
              <a:gd name="connsiteY19" fmla="*/ 1794209 h 5548839"/>
              <a:gd name="connsiteX20" fmla="*/ 2141729 w 2165810"/>
              <a:gd name="connsiteY20" fmla="*/ 1888041 h 5548839"/>
              <a:gd name="connsiteX21" fmla="*/ 2116677 w 2165810"/>
              <a:gd name="connsiteY21" fmla="*/ 2037161 h 5548839"/>
              <a:gd name="connsiteX22" fmla="*/ 2064266 w 2165810"/>
              <a:gd name="connsiteY22" fmla="*/ 2279542 h 5548839"/>
              <a:gd name="connsiteX23" fmla="*/ 1983230 w 2165810"/>
              <a:gd name="connsiteY23" fmla="*/ 2558383 h 5548839"/>
              <a:gd name="connsiteX24" fmla="*/ 1929228 w 2165810"/>
              <a:gd name="connsiteY24" fmla="*/ 2709105 h 5548839"/>
              <a:gd name="connsiteX25" fmla="*/ 1891128 w 2165810"/>
              <a:gd name="connsiteY25" fmla="*/ 2818777 h 5548839"/>
              <a:gd name="connsiteX26" fmla="*/ 1814639 w 2165810"/>
              <a:gd name="connsiteY26" fmla="*/ 3064985 h 5548839"/>
              <a:gd name="connsiteX27" fmla="*/ 1759390 w 2165810"/>
              <a:gd name="connsiteY27" fmla="*/ 3304246 h 5548839"/>
              <a:gd name="connsiteX28" fmla="*/ 1725105 w 2165810"/>
              <a:gd name="connsiteY28" fmla="*/ 3500706 h 5548839"/>
              <a:gd name="connsiteX29" fmla="*/ 1691901 w 2165810"/>
              <a:gd name="connsiteY29" fmla="*/ 3737037 h 5548839"/>
              <a:gd name="connsiteX30" fmla="*/ 1659446 w 2165810"/>
              <a:gd name="connsiteY30" fmla="*/ 4020192 h 5548839"/>
              <a:gd name="connsiteX31" fmla="*/ 1642670 w 2165810"/>
              <a:gd name="connsiteY31" fmla="*/ 4183644 h 5548839"/>
              <a:gd name="connsiteX32" fmla="*/ 1630437 w 2165810"/>
              <a:gd name="connsiteY32" fmla="*/ 4335367 h 5548839"/>
              <a:gd name="connsiteX33" fmla="*/ 1580092 w 2165810"/>
              <a:gd name="connsiteY33" fmla="*/ 4659477 h 5548839"/>
              <a:gd name="connsiteX34" fmla="*/ 1538810 w 2165810"/>
              <a:gd name="connsiteY34" fmla="*/ 4835695 h 5548839"/>
              <a:gd name="connsiteX35" fmla="*/ 1504399 w 2165810"/>
              <a:gd name="connsiteY35" fmla="*/ 4951516 h 5548839"/>
              <a:gd name="connsiteX36" fmla="*/ 1462182 w 2165810"/>
              <a:gd name="connsiteY36" fmla="*/ 5063976 h 5548839"/>
              <a:gd name="connsiteX37" fmla="*/ 1412256 w 2165810"/>
              <a:gd name="connsiteY37" fmla="*/ 5171093 h 5548839"/>
              <a:gd name="connsiteX38" fmla="*/ 1352777 w 2165810"/>
              <a:gd name="connsiteY38" fmla="*/ 5269788 h 5548839"/>
              <a:gd name="connsiteX39" fmla="*/ 1283836 w 2165810"/>
              <a:gd name="connsiteY39" fmla="*/ 5358076 h 5548839"/>
              <a:gd name="connsiteX40" fmla="*/ 1205534 w 2165810"/>
              <a:gd name="connsiteY40" fmla="*/ 5433970 h 5548839"/>
              <a:gd name="connsiteX41" fmla="*/ 1116165 w 2165810"/>
              <a:gd name="connsiteY41" fmla="*/ 5491416 h 5548839"/>
              <a:gd name="connsiteX42" fmla="*/ 1013744 w 2165810"/>
              <a:gd name="connsiteY42" fmla="*/ 5530320 h 5548839"/>
              <a:gd name="connsiteX43" fmla="*/ 901345 w 2165810"/>
              <a:gd name="connsiteY43" fmla="*/ 5548839 h 5548839"/>
              <a:gd name="connsiteX44" fmla="*/ 837672 w 2165810"/>
              <a:gd name="connsiteY44" fmla="*/ 5547784 h 5548839"/>
              <a:gd name="connsiteX45" fmla="*/ 835687 w 2165810"/>
              <a:gd name="connsiteY45" fmla="*/ 5547689 h 5548839"/>
              <a:gd name="connsiteX46" fmla="*/ 753282 w 2165810"/>
              <a:gd name="connsiteY46" fmla="*/ 5542754 h 5548839"/>
              <a:gd name="connsiteX47" fmla="*/ 588051 w 2165810"/>
              <a:gd name="connsiteY47" fmla="*/ 5520918 h 5548839"/>
              <a:gd name="connsiteX48" fmla="*/ 469086 w 2165810"/>
              <a:gd name="connsiteY48" fmla="*/ 5489346 h 5548839"/>
              <a:gd name="connsiteX49" fmla="*/ 390850 w 2165810"/>
              <a:gd name="connsiteY49" fmla="*/ 5459725 h 5548839"/>
              <a:gd name="connsiteX50" fmla="*/ 318056 w 2165810"/>
              <a:gd name="connsiteY50" fmla="*/ 5420405 h 5548839"/>
              <a:gd name="connsiteX51" fmla="*/ 247675 w 2165810"/>
              <a:gd name="connsiteY51" fmla="*/ 5372246 h 5548839"/>
              <a:gd name="connsiteX52" fmla="*/ 214284 w 2165810"/>
              <a:gd name="connsiteY52" fmla="*/ 5341779 h 5548839"/>
              <a:gd name="connsiteX53" fmla="*/ 173420 w 2165810"/>
              <a:gd name="connsiteY53" fmla="*/ 5301002 h 5548839"/>
              <a:gd name="connsiteX54" fmla="*/ 105980 w 2165810"/>
              <a:gd name="connsiteY54" fmla="*/ 5212167 h 5548839"/>
              <a:gd name="connsiteX55" fmla="*/ 58883 w 2165810"/>
              <a:gd name="connsiteY55" fmla="*/ 5114348 h 5548839"/>
              <a:gd name="connsiteX56" fmla="*/ 25930 w 2165810"/>
              <a:gd name="connsiteY56" fmla="*/ 5012231 h 5548839"/>
              <a:gd name="connsiteX57" fmla="*/ 7974 w 2165810"/>
              <a:gd name="connsiteY57" fmla="*/ 4908837 h 5548839"/>
              <a:gd name="connsiteX58" fmla="*/ 0 w 2165810"/>
              <a:gd name="connsiteY58" fmla="*/ 4804926 h 5548839"/>
              <a:gd name="connsiteX59" fmla="*/ 6270 w 2165810"/>
              <a:gd name="connsiteY59" fmla="*/ 4652918 h 5548839"/>
              <a:gd name="connsiteX60" fmla="*/ 20669 w 2165810"/>
              <a:gd name="connsiteY60" fmla="*/ 4560032 h 5548839"/>
              <a:gd name="connsiteX61" fmla="*/ 133242 w 2165810"/>
              <a:gd name="connsiteY61" fmla="*/ 3850660 h 5548839"/>
              <a:gd name="connsiteX62" fmla="*/ 252927 w 2165810"/>
              <a:gd name="connsiteY62" fmla="*/ 3055022 h 5548839"/>
              <a:gd name="connsiteX63" fmla="*/ 262307 w 2165810"/>
              <a:gd name="connsiteY63" fmla="*/ 2983797 h 5548839"/>
              <a:gd name="connsiteX64" fmla="*/ 265809 w 2165810"/>
              <a:gd name="connsiteY64" fmla="*/ 2973014 h 5548839"/>
              <a:gd name="connsiteX65" fmla="*/ 274298 w 2165810"/>
              <a:gd name="connsiteY65" fmla="*/ 2857944 h 5548839"/>
              <a:gd name="connsiteX66" fmla="*/ 266382 w 2165810"/>
              <a:gd name="connsiteY66" fmla="*/ 2690325 h 5548839"/>
              <a:gd name="connsiteX67" fmla="*/ 249617 w 2165810"/>
              <a:gd name="connsiteY67" fmla="*/ 2541197 h 5548839"/>
              <a:gd name="connsiteX68" fmla="*/ 216441 w 2165810"/>
              <a:gd name="connsiteY68" fmla="*/ 2360424 h 5548839"/>
              <a:gd name="connsiteX69" fmla="*/ 165912 w 2165810"/>
              <a:gd name="connsiteY69" fmla="*/ 2146967 h 5548839"/>
              <a:gd name="connsiteX70" fmla="*/ 131875 w 2165810"/>
              <a:gd name="connsiteY70" fmla="*/ 2025884 h 5548839"/>
              <a:gd name="connsiteX71" fmla="*/ 114951 w 2165810"/>
              <a:gd name="connsiteY71" fmla="*/ 1963354 h 5548839"/>
              <a:gd name="connsiteX72" fmla="*/ 86024 w 2165810"/>
              <a:gd name="connsiteY72" fmla="*/ 1839527 h 5548839"/>
              <a:gd name="connsiteX73" fmla="*/ 54979 w 2165810"/>
              <a:gd name="connsiteY73" fmla="*/ 1655870 h 5548839"/>
              <a:gd name="connsiteX74" fmla="*/ 37236 w 2165810"/>
              <a:gd name="connsiteY74" fmla="*/ 1423076 h 5548839"/>
              <a:gd name="connsiteX75" fmla="*/ 37512 w 2165810"/>
              <a:gd name="connsiteY75" fmla="*/ 1209060 h 5548839"/>
              <a:gd name="connsiteX76" fmla="*/ 48473 w 2165810"/>
              <a:gd name="connsiteY76" fmla="*/ 1021440 h 5548839"/>
              <a:gd name="connsiteX77" fmla="*/ 67659 w 2165810"/>
              <a:gd name="connsiteY77" fmla="*/ 870049 h 5548839"/>
              <a:gd name="connsiteX78" fmla="*/ 94839 w 2165810"/>
              <a:gd name="connsiteY78" fmla="*/ 718044 h 5548839"/>
              <a:gd name="connsiteX79" fmla="*/ 101893 w 2165810"/>
              <a:gd name="connsiteY79" fmla="*/ 695486 h 5548839"/>
              <a:gd name="connsiteX80" fmla="*/ 105728 w 2165810"/>
              <a:gd name="connsiteY80" fmla="*/ 677751 h 5548839"/>
              <a:gd name="connsiteX81" fmla="*/ 139522 w 2165810"/>
              <a:gd name="connsiteY81" fmla="*/ 574842 h 5548839"/>
              <a:gd name="connsiteX82" fmla="*/ 177902 w 2165810"/>
              <a:gd name="connsiteY82" fmla="*/ 480115 h 5548839"/>
              <a:gd name="connsiteX83" fmla="*/ 233741 w 2165810"/>
              <a:gd name="connsiteY83" fmla="*/ 374277 h 5548839"/>
              <a:gd name="connsiteX84" fmla="*/ 307652 w 2165810"/>
              <a:gd name="connsiteY84" fmla="*/ 265322 h 5548839"/>
              <a:gd name="connsiteX85" fmla="*/ 402042 w 2165810"/>
              <a:gd name="connsiteY85" fmla="*/ 165310 h 5548839"/>
              <a:gd name="connsiteX86" fmla="*/ 486777 w 2165810"/>
              <a:gd name="connsiteY86" fmla="*/ 100674 h 5548839"/>
              <a:gd name="connsiteX87" fmla="*/ 550314 w 2165810"/>
              <a:gd name="connsiteY87" fmla="*/ 62898 h 5548839"/>
              <a:gd name="connsiteX88" fmla="*/ 583808 w 2165810"/>
              <a:gd name="connsiteY88" fmla="*/ 49566 h 5548839"/>
              <a:gd name="connsiteX89" fmla="*/ 627521 w 2165810"/>
              <a:gd name="connsiteY89" fmla="*/ 30751 h 5548839"/>
              <a:gd name="connsiteX90" fmla="*/ 721140 w 2165810"/>
              <a:gd name="connsiteY90" fmla="*/ 9345 h 554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165810" h="5548839">
                <a:moveTo>
                  <a:pt x="817171" y="0"/>
                </a:moveTo>
                <a:lnTo>
                  <a:pt x="917455" y="5789"/>
                </a:lnTo>
                <a:lnTo>
                  <a:pt x="1024028" y="25817"/>
                </a:lnTo>
                <a:lnTo>
                  <a:pt x="1133911" y="59940"/>
                </a:lnTo>
                <a:lnTo>
                  <a:pt x="1247102" y="108158"/>
                </a:lnTo>
                <a:lnTo>
                  <a:pt x="1366629" y="169618"/>
                </a:lnTo>
                <a:lnTo>
                  <a:pt x="1426558" y="207327"/>
                </a:lnTo>
                <a:lnTo>
                  <a:pt x="1428545" y="207421"/>
                </a:lnTo>
                <a:lnTo>
                  <a:pt x="1458246" y="231737"/>
                </a:lnTo>
                <a:lnTo>
                  <a:pt x="1630642" y="395274"/>
                </a:lnTo>
                <a:lnTo>
                  <a:pt x="1739136" y="520914"/>
                </a:lnTo>
                <a:lnTo>
                  <a:pt x="1813102" y="619020"/>
                </a:lnTo>
                <a:lnTo>
                  <a:pt x="1888485" y="729142"/>
                </a:lnTo>
                <a:lnTo>
                  <a:pt x="1959373" y="849998"/>
                </a:lnTo>
                <a:lnTo>
                  <a:pt x="2024724" y="982534"/>
                </a:lnTo>
                <a:lnTo>
                  <a:pt x="2079617" y="1125521"/>
                </a:lnTo>
                <a:lnTo>
                  <a:pt x="2124103" y="1277966"/>
                </a:lnTo>
                <a:lnTo>
                  <a:pt x="2153116" y="1441616"/>
                </a:lnTo>
                <a:lnTo>
                  <a:pt x="2165810" y="1613444"/>
                </a:lnTo>
                <a:lnTo>
                  <a:pt x="2157167" y="1794209"/>
                </a:lnTo>
                <a:lnTo>
                  <a:pt x="2141729" y="1888041"/>
                </a:lnTo>
                <a:lnTo>
                  <a:pt x="2116677" y="2037161"/>
                </a:lnTo>
                <a:lnTo>
                  <a:pt x="2064266" y="2279542"/>
                </a:lnTo>
                <a:lnTo>
                  <a:pt x="1983230" y="2558383"/>
                </a:lnTo>
                <a:lnTo>
                  <a:pt x="1929228" y="2709105"/>
                </a:lnTo>
                <a:lnTo>
                  <a:pt x="1891128" y="2818777"/>
                </a:lnTo>
                <a:lnTo>
                  <a:pt x="1814639" y="3064985"/>
                </a:lnTo>
                <a:lnTo>
                  <a:pt x="1759390" y="3304246"/>
                </a:lnTo>
                <a:lnTo>
                  <a:pt x="1725105" y="3500706"/>
                </a:lnTo>
                <a:lnTo>
                  <a:pt x="1691901" y="3737037"/>
                </a:lnTo>
                <a:lnTo>
                  <a:pt x="1659446" y="4020192"/>
                </a:lnTo>
                <a:lnTo>
                  <a:pt x="1642670" y="4183644"/>
                </a:lnTo>
                <a:lnTo>
                  <a:pt x="1630437" y="4335367"/>
                </a:lnTo>
                <a:lnTo>
                  <a:pt x="1580092" y="4659477"/>
                </a:lnTo>
                <a:lnTo>
                  <a:pt x="1538810" y="4835695"/>
                </a:lnTo>
                <a:lnTo>
                  <a:pt x="1504399" y="4951516"/>
                </a:lnTo>
                <a:lnTo>
                  <a:pt x="1462182" y="5063976"/>
                </a:lnTo>
                <a:lnTo>
                  <a:pt x="1412256" y="5171093"/>
                </a:lnTo>
                <a:lnTo>
                  <a:pt x="1352777" y="5269788"/>
                </a:lnTo>
                <a:lnTo>
                  <a:pt x="1283836" y="5358076"/>
                </a:lnTo>
                <a:lnTo>
                  <a:pt x="1205534" y="5433970"/>
                </a:lnTo>
                <a:lnTo>
                  <a:pt x="1116165" y="5491416"/>
                </a:lnTo>
                <a:lnTo>
                  <a:pt x="1013744" y="5530320"/>
                </a:lnTo>
                <a:lnTo>
                  <a:pt x="901345" y="5548839"/>
                </a:lnTo>
                <a:lnTo>
                  <a:pt x="837672" y="5547784"/>
                </a:lnTo>
                <a:lnTo>
                  <a:pt x="835687" y="5547689"/>
                </a:lnTo>
                <a:lnTo>
                  <a:pt x="753282" y="5542754"/>
                </a:lnTo>
                <a:lnTo>
                  <a:pt x="588051" y="5520918"/>
                </a:lnTo>
                <a:lnTo>
                  <a:pt x="469086" y="5489346"/>
                </a:lnTo>
                <a:lnTo>
                  <a:pt x="390850" y="5459725"/>
                </a:lnTo>
                <a:lnTo>
                  <a:pt x="318056" y="5420405"/>
                </a:lnTo>
                <a:lnTo>
                  <a:pt x="247675" y="5372246"/>
                </a:lnTo>
                <a:lnTo>
                  <a:pt x="214284" y="5341779"/>
                </a:lnTo>
                <a:lnTo>
                  <a:pt x="173420" y="5301002"/>
                </a:lnTo>
                <a:lnTo>
                  <a:pt x="105980" y="5212167"/>
                </a:lnTo>
                <a:lnTo>
                  <a:pt x="58883" y="5114348"/>
                </a:lnTo>
                <a:lnTo>
                  <a:pt x="25930" y="5012231"/>
                </a:lnTo>
                <a:lnTo>
                  <a:pt x="7974" y="4908837"/>
                </a:lnTo>
                <a:lnTo>
                  <a:pt x="0" y="4804926"/>
                </a:lnTo>
                <a:lnTo>
                  <a:pt x="6270" y="4652918"/>
                </a:lnTo>
                <a:lnTo>
                  <a:pt x="20669" y="4560032"/>
                </a:lnTo>
                <a:lnTo>
                  <a:pt x="133242" y="3850660"/>
                </a:lnTo>
                <a:lnTo>
                  <a:pt x="252927" y="3055022"/>
                </a:lnTo>
                <a:lnTo>
                  <a:pt x="262307" y="2983797"/>
                </a:lnTo>
                <a:lnTo>
                  <a:pt x="265809" y="2973014"/>
                </a:lnTo>
                <a:lnTo>
                  <a:pt x="274298" y="2857944"/>
                </a:lnTo>
                <a:lnTo>
                  <a:pt x="266382" y="2690325"/>
                </a:lnTo>
                <a:lnTo>
                  <a:pt x="249617" y="2541197"/>
                </a:lnTo>
                <a:lnTo>
                  <a:pt x="216441" y="2360424"/>
                </a:lnTo>
                <a:lnTo>
                  <a:pt x="165912" y="2146967"/>
                </a:lnTo>
                <a:lnTo>
                  <a:pt x="131875" y="2025884"/>
                </a:lnTo>
                <a:lnTo>
                  <a:pt x="114951" y="1963354"/>
                </a:lnTo>
                <a:lnTo>
                  <a:pt x="86024" y="1839527"/>
                </a:lnTo>
                <a:lnTo>
                  <a:pt x="54979" y="1655870"/>
                </a:lnTo>
                <a:lnTo>
                  <a:pt x="37236" y="1423076"/>
                </a:lnTo>
                <a:lnTo>
                  <a:pt x="37512" y="1209060"/>
                </a:lnTo>
                <a:lnTo>
                  <a:pt x="48473" y="1021440"/>
                </a:lnTo>
                <a:lnTo>
                  <a:pt x="67659" y="870049"/>
                </a:lnTo>
                <a:lnTo>
                  <a:pt x="94839" y="718044"/>
                </a:lnTo>
                <a:lnTo>
                  <a:pt x="101893" y="695486"/>
                </a:lnTo>
                <a:lnTo>
                  <a:pt x="105728" y="677751"/>
                </a:lnTo>
                <a:lnTo>
                  <a:pt x="139522" y="574842"/>
                </a:lnTo>
                <a:lnTo>
                  <a:pt x="177902" y="480115"/>
                </a:lnTo>
                <a:lnTo>
                  <a:pt x="233741" y="374277"/>
                </a:lnTo>
                <a:lnTo>
                  <a:pt x="307652" y="265322"/>
                </a:lnTo>
                <a:lnTo>
                  <a:pt x="402042" y="165310"/>
                </a:lnTo>
                <a:lnTo>
                  <a:pt x="486777" y="100674"/>
                </a:lnTo>
                <a:lnTo>
                  <a:pt x="550314" y="62898"/>
                </a:lnTo>
                <a:lnTo>
                  <a:pt x="583808" y="49566"/>
                </a:lnTo>
                <a:lnTo>
                  <a:pt x="627521" y="30751"/>
                </a:lnTo>
                <a:lnTo>
                  <a:pt x="721140" y="93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9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1A5CA5-FA87-4064-B929-0E7A7EAC97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EA0E7BD5-7CC5-449A-B11D-784BF3FC1E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91468" y="1483892"/>
            <a:ext cx="1368072" cy="2813010"/>
          </a:xfrm>
          <a:custGeom>
            <a:avLst/>
            <a:gdLst>
              <a:gd name="connsiteX0" fmla="*/ 605838 w 1368072"/>
              <a:gd name="connsiteY0" fmla="*/ 0 h 2813010"/>
              <a:gd name="connsiteX1" fmla="*/ 654885 w 1368072"/>
              <a:gd name="connsiteY1" fmla="*/ 3132 h 2813010"/>
              <a:gd name="connsiteX2" fmla="*/ 678510 w 1368072"/>
              <a:gd name="connsiteY2" fmla="*/ 9050 h 2813010"/>
              <a:gd name="connsiteX3" fmla="*/ 696523 w 1368072"/>
              <a:gd name="connsiteY3" fmla="*/ 13036 h 2813010"/>
              <a:gd name="connsiteX4" fmla="*/ 731718 w 1368072"/>
              <a:gd name="connsiteY4" fmla="*/ 26905 h 2813010"/>
              <a:gd name="connsiteX5" fmla="*/ 779824 w 1368072"/>
              <a:gd name="connsiteY5" fmla="*/ 52603 h 2813010"/>
              <a:gd name="connsiteX6" fmla="*/ 835710 w 1368072"/>
              <a:gd name="connsiteY6" fmla="*/ 95379 h 2813010"/>
              <a:gd name="connsiteX7" fmla="*/ 881984 w 1368072"/>
              <a:gd name="connsiteY7" fmla="*/ 144353 h 2813010"/>
              <a:gd name="connsiteX8" fmla="*/ 918875 w 1368072"/>
              <a:gd name="connsiteY8" fmla="*/ 193235 h 2813010"/>
              <a:gd name="connsiteX9" fmla="*/ 946034 w 1368072"/>
              <a:gd name="connsiteY9" fmla="*/ 237936 h 2813010"/>
              <a:gd name="connsiteX10" fmla="*/ 971548 w 1368072"/>
              <a:gd name="connsiteY10" fmla="*/ 287146 h 2813010"/>
              <a:gd name="connsiteX11" fmla="*/ 974940 w 1368072"/>
              <a:gd name="connsiteY11" fmla="*/ 295791 h 2813010"/>
              <a:gd name="connsiteX12" fmla="*/ 980354 w 1368072"/>
              <a:gd name="connsiteY12" fmla="*/ 306608 h 2813010"/>
              <a:gd name="connsiteX13" fmla="*/ 1006556 w 1368072"/>
              <a:gd name="connsiteY13" fmla="*/ 381161 h 2813010"/>
              <a:gd name="connsiteX14" fmla="*/ 1028668 w 1368072"/>
              <a:gd name="connsiteY14" fmla="*/ 456061 h 2813010"/>
              <a:gd name="connsiteX15" fmla="*/ 1049599 w 1368072"/>
              <a:gd name="connsiteY15" fmla="*/ 549936 h 2813010"/>
              <a:gd name="connsiteX16" fmla="*/ 1067298 w 1368072"/>
              <a:gd name="connsiteY16" fmla="*/ 658021 h 2813010"/>
              <a:gd name="connsiteX17" fmla="*/ 1077434 w 1368072"/>
              <a:gd name="connsiteY17" fmla="*/ 777071 h 2813010"/>
              <a:gd name="connsiteX18" fmla="*/ 1076821 w 1368072"/>
              <a:gd name="connsiteY18" fmla="*/ 872391 h 2813010"/>
              <a:gd name="connsiteX19" fmla="*/ 1072368 w 1368072"/>
              <a:gd name="connsiteY19" fmla="*/ 937315 h 2813010"/>
              <a:gd name="connsiteX20" fmla="*/ 1068949 w 1368072"/>
              <a:gd name="connsiteY20" fmla="*/ 970289 h 2813010"/>
              <a:gd name="connsiteX21" fmla="*/ 1061690 w 1368072"/>
              <a:gd name="connsiteY21" fmla="*/ 1034246 h 2813010"/>
              <a:gd name="connsiteX22" fmla="*/ 1053679 w 1368072"/>
              <a:gd name="connsiteY22" fmla="*/ 1146218 h 2813010"/>
              <a:gd name="connsiteX23" fmla="*/ 1051753 w 1368072"/>
              <a:gd name="connsiteY23" fmla="*/ 1240255 h 2813010"/>
              <a:gd name="connsiteX24" fmla="*/ 1055519 w 1368072"/>
              <a:gd name="connsiteY24" fmla="*/ 1316962 h 2813010"/>
              <a:gd name="connsiteX25" fmla="*/ 1065273 w 1368072"/>
              <a:gd name="connsiteY25" fmla="*/ 1402282 h 2813010"/>
              <a:gd name="connsiteX26" fmla="*/ 1079002 w 1368072"/>
              <a:gd name="connsiteY26" fmla="*/ 1459712 h 2813010"/>
              <a:gd name="connsiteX27" fmla="*/ 1081656 w 1368072"/>
              <a:gd name="connsiteY27" fmla="*/ 1464872 h 2813010"/>
              <a:gd name="connsiteX28" fmla="*/ 1092238 w 1368072"/>
              <a:gd name="connsiteY28" fmla="*/ 1500081 h 2813010"/>
              <a:gd name="connsiteX29" fmla="*/ 1217975 w 1368072"/>
              <a:gd name="connsiteY29" fmla="*/ 1892170 h 2813010"/>
              <a:gd name="connsiteX30" fmla="*/ 1333041 w 1368072"/>
              <a:gd name="connsiteY30" fmla="*/ 2241267 h 2813010"/>
              <a:gd name="connsiteX31" fmla="*/ 1347935 w 1368072"/>
              <a:gd name="connsiteY31" fmla="*/ 2287007 h 2813010"/>
              <a:gd name="connsiteX32" fmla="*/ 1363575 w 1368072"/>
              <a:gd name="connsiteY32" fmla="*/ 2363277 h 2813010"/>
              <a:gd name="connsiteX33" fmla="*/ 1368072 w 1368072"/>
              <a:gd name="connsiteY33" fmla="*/ 2416421 h 2813010"/>
              <a:gd name="connsiteX34" fmla="*/ 1367485 w 1368072"/>
              <a:gd name="connsiteY34" fmla="*/ 2470123 h 2813010"/>
              <a:gd name="connsiteX35" fmla="*/ 1359217 w 1368072"/>
              <a:gd name="connsiteY35" fmla="*/ 2524410 h 2813010"/>
              <a:gd name="connsiteX36" fmla="*/ 1343452 w 1368072"/>
              <a:gd name="connsiteY36" fmla="*/ 2577686 h 2813010"/>
              <a:gd name="connsiteX37" fmla="*/ 1316674 w 1368072"/>
              <a:gd name="connsiteY37" fmla="*/ 2628094 h 2813010"/>
              <a:gd name="connsiteX38" fmla="*/ 1299378 w 1368072"/>
              <a:gd name="connsiteY38" fmla="*/ 2652045 h 2813010"/>
              <a:gd name="connsiteX39" fmla="*/ 1285010 w 1368072"/>
              <a:gd name="connsiteY39" fmla="*/ 2670174 h 2813010"/>
              <a:gd name="connsiteX40" fmla="*/ 1253409 w 1368072"/>
              <a:gd name="connsiteY40" fmla="*/ 2700277 h 2813010"/>
              <a:gd name="connsiteX41" fmla="*/ 1219864 w 1368072"/>
              <a:gd name="connsiteY41" fmla="*/ 2726111 h 2813010"/>
              <a:gd name="connsiteX42" fmla="*/ 1182774 w 1368072"/>
              <a:gd name="connsiteY42" fmla="*/ 2747493 h 2813010"/>
              <a:gd name="connsiteX43" fmla="*/ 1125270 w 1368072"/>
              <a:gd name="connsiteY43" fmla="*/ 2773202 h 2813010"/>
              <a:gd name="connsiteX44" fmla="*/ 1043597 w 1368072"/>
              <a:gd name="connsiteY44" fmla="*/ 2797788 h 2813010"/>
              <a:gd name="connsiteX45" fmla="*/ 1002376 w 1368072"/>
              <a:gd name="connsiteY45" fmla="*/ 2807043 h 2813010"/>
              <a:gd name="connsiteX46" fmla="*/ 1001380 w 1368072"/>
              <a:gd name="connsiteY46" fmla="*/ 2807253 h 2813010"/>
              <a:gd name="connsiteX47" fmla="*/ 969304 w 1368072"/>
              <a:gd name="connsiteY47" fmla="*/ 2813010 h 2813010"/>
              <a:gd name="connsiteX48" fmla="*/ 911007 w 1368072"/>
              <a:gd name="connsiteY48" fmla="*/ 2812878 h 2813010"/>
              <a:gd name="connsiteX49" fmla="*/ 856078 w 1368072"/>
              <a:gd name="connsiteY49" fmla="*/ 2801629 h 2813010"/>
              <a:gd name="connsiteX50" fmla="*/ 806220 w 1368072"/>
              <a:gd name="connsiteY50" fmla="*/ 2779943 h 2813010"/>
              <a:gd name="connsiteX51" fmla="*/ 760440 w 1368072"/>
              <a:gd name="connsiteY51" fmla="*/ 2748030 h 2813010"/>
              <a:gd name="connsiteX52" fmla="*/ 718372 w 1368072"/>
              <a:gd name="connsiteY52" fmla="*/ 2709088 h 2813010"/>
              <a:gd name="connsiteX53" fmla="*/ 680229 w 1368072"/>
              <a:gd name="connsiteY53" fmla="*/ 2664113 h 2813010"/>
              <a:gd name="connsiteX54" fmla="*/ 646221 w 1368072"/>
              <a:gd name="connsiteY54" fmla="*/ 2614101 h 2813010"/>
              <a:gd name="connsiteX55" fmla="*/ 615668 w 1368072"/>
              <a:gd name="connsiteY55" fmla="*/ 2560756 h 2813010"/>
              <a:gd name="connsiteX56" fmla="*/ 588783 w 1368072"/>
              <a:gd name="connsiteY56" fmla="*/ 2505073 h 2813010"/>
              <a:gd name="connsiteX57" fmla="*/ 553472 w 1368072"/>
              <a:gd name="connsiteY57" fmla="*/ 2419446 h 2813010"/>
              <a:gd name="connsiteX58" fmla="*/ 501449 w 1368072"/>
              <a:gd name="connsiteY58" fmla="*/ 2259855 h 2813010"/>
              <a:gd name="connsiteX59" fmla="*/ 482821 w 1368072"/>
              <a:gd name="connsiteY59" fmla="*/ 2184217 h 2813010"/>
              <a:gd name="connsiteX60" fmla="*/ 460936 w 1368072"/>
              <a:gd name="connsiteY60" fmla="*/ 2103027 h 2813010"/>
              <a:gd name="connsiteX61" fmla="*/ 421310 w 1368072"/>
              <a:gd name="connsiteY61" fmla="*/ 1962657 h 2813010"/>
              <a:gd name="connsiteX62" fmla="*/ 385147 w 1368072"/>
              <a:gd name="connsiteY62" fmla="*/ 1846001 h 2813010"/>
              <a:gd name="connsiteX63" fmla="*/ 351710 w 1368072"/>
              <a:gd name="connsiteY63" fmla="*/ 1749573 h 2813010"/>
              <a:gd name="connsiteX64" fmla="*/ 304171 w 1368072"/>
              <a:gd name="connsiteY64" fmla="*/ 1633246 h 2813010"/>
              <a:gd name="connsiteX65" fmla="*/ 245332 w 1368072"/>
              <a:gd name="connsiteY65" fmla="*/ 1515153 h 2813010"/>
              <a:gd name="connsiteX66" fmla="*/ 217088 w 1368072"/>
              <a:gd name="connsiteY66" fmla="*/ 1462878 h 2813010"/>
              <a:gd name="connsiteX67" fmla="*/ 177444 w 1368072"/>
              <a:gd name="connsiteY67" fmla="*/ 1391173 h 2813010"/>
              <a:gd name="connsiteX68" fmla="*/ 113631 w 1368072"/>
              <a:gd name="connsiteY68" fmla="*/ 1256968 h 2813010"/>
              <a:gd name="connsiteX69" fmla="*/ 67270 w 1368072"/>
              <a:gd name="connsiteY69" fmla="*/ 1138831 h 2813010"/>
              <a:gd name="connsiteX70" fmla="*/ 42380 w 1368072"/>
              <a:gd name="connsiteY70" fmla="*/ 1065560 h 2813010"/>
              <a:gd name="connsiteX71" fmla="*/ 26883 w 1368072"/>
              <a:gd name="connsiteY71" fmla="*/ 1019429 h 2813010"/>
              <a:gd name="connsiteX72" fmla="*/ 7687 w 1368072"/>
              <a:gd name="connsiteY72" fmla="*/ 928826 h 2813010"/>
              <a:gd name="connsiteX73" fmla="*/ 0 w 1368072"/>
              <a:gd name="connsiteY73" fmla="*/ 840987 h 2813010"/>
              <a:gd name="connsiteX74" fmla="*/ 1230 w 1368072"/>
              <a:gd name="connsiteY74" fmla="*/ 755940 h 2813010"/>
              <a:gd name="connsiteX75" fmla="*/ 11194 w 1368072"/>
              <a:gd name="connsiteY75" fmla="*/ 675284 h 2813010"/>
              <a:gd name="connsiteX76" fmla="*/ 27191 w 1368072"/>
              <a:gd name="connsiteY76" fmla="*/ 598551 h 2813010"/>
              <a:gd name="connsiteX77" fmla="*/ 49329 w 1368072"/>
              <a:gd name="connsiteY77" fmla="*/ 526240 h 2813010"/>
              <a:gd name="connsiteX78" fmla="*/ 75221 w 1368072"/>
              <a:gd name="connsiteY78" fmla="*/ 459375 h 2813010"/>
              <a:gd name="connsiteX79" fmla="*/ 104265 w 1368072"/>
              <a:gd name="connsiteY79" fmla="*/ 397563 h 2813010"/>
              <a:gd name="connsiteX80" fmla="*/ 133579 w 1368072"/>
              <a:gd name="connsiteY80" fmla="*/ 341937 h 2813010"/>
              <a:gd name="connsiteX81" fmla="*/ 178075 w 1368072"/>
              <a:gd name="connsiteY81" fmla="*/ 269570 h 2813010"/>
              <a:gd name="connsiteX82" fmla="*/ 251742 w 1368072"/>
              <a:gd name="connsiteY82" fmla="*/ 172816 h 2813010"/>
              <a:gd name="connsiteX83" fmla="*/ 264751 w 1368072"/>
              <a:gd name="connsiteY83" fmla="*/ 158096 h 2813010"/>
              <a:gd name="connsiteX84" fmla="*/ 265746 w 1368072"/>
              <a:gd name="connsiteY84" fmla="*/ 157885 h 2813010"/>
              <a:gd name="connsiteX85" fmla="*/ 292925 w 1368072"/>
              <a:gd name="connsiteY85" fmla="*/ 133920 h 2813010"/>
              <a:gd name="connsiteX86" fmla="*/ 348261 w 1368072"/>
              <a:gd name="connsiteY86" fmla="*/ 93067 h 2813010"/>
              <a:gd name="connsiteX87" fmla="*/ 401482 w 1368072"/>
              <a:gd name="connsiteY87" fmla="*/ 59424 h 2813010"/>
              <a:gd name="connsiteX88" fmla="*/ 454188 w 1368072"/>
              <a:gd name="connsiteY88" fmla="*/ 33172 h 2813010"/>
              <a:gd name="connsiteX89" fmla="*/ 506380 w 1368072"/>
              <a:gd name="connsiteY89" fmla="*/ 14311 h 2813010"/>
              <a:gd name="connsiteX90" fmla="*/ 556562 w 1368072"/>
              <a:gd name="connsiteY90" fmla="*/ 3158 h 281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368072" h="2813010">
                <a:moveTo>
                  <a:pt x="605838" y="0"/>
                </a:moveTo>
                <a:lnTo>
                  <a:pt x="654885" y="3132"/>
                </a:lnTo>
                <a:lnTo>
                  <a:pt x="678510" y="9050"/>
                </a:lnTo>
                <a:lnTo>
                  <a:pt x="696523" y="13036"/>
                </a:lnTo>
                <a:lnTo>
                  <a:pt x="731718" y="26905"/>
                </a:lnTo>
                <a:lnTo>
                  <a:pt x="779824" y="52603"/>
                </a:lnTo>
                <a:lnTo>
                  <a:pt x="835710" y="95379"/>
                </a:lnTo>
                <a:lnTo>
                  <a:pt x="881984" y="144353"/>
                </a:lnTo>
                <a:lnTo>
                  <a:pt x="918875" y="193235"/>
                </a:lnTo>
                <a:lnTo>
                  <a:pt x="946034" y="237936"/>
                </a:lnTo>
                <a:lnTo>
                  <a:pt x="971548" y="287146"/>
                </a:lnTo>
                <a:lnTo>
                  <a:pt x="974940" y="295791"/>
                </a:lnTo>
                <a:lnTo>
                  <a:pt x="980354" y="306608"/>
                </a:lnTo>
                <a:lnTo>
                  <a:pt x="1006556" y="381161"/>
                </a:lnTo>
                <a:lnTo>
                  <a:pt x="1028668" y="456061"/>
                </a:lnTo>
                <a:lnTo>
                  <a:pt x="1049599" y="549936"/>
                </a:lnTo>
                <a:lnTo>
                  <a:pt x="1067298" y="658021"/>
                </a:lnTo>
                <a:lnTo>
                  <a:pt x="1077434" y="777071"/>
                </a:lnTo>
                <a:lnTo>
                  <a:pt x="1076821" y="872391"/>
                </a:lnTo>
                <a:lnTo>
                  <a:pt x="1072368" y="937315"/>
                </a:lnTo>
                <a:lnTo>
                  <a:pt x="1068949" y="970289"/>
                </a:lnTo>
                <a:lnTo>
                  <a:pt x="1061690" y="1034246"/>
                </a:lnTo>
                <a:lnTo>
                  <a:pt x="1053679" y="1146218"/>
                </a:lnTo>
                <a:lnTo>
                  <a:pt x="1051753" y="1240255"/>
                </a:lnTo>
                <a:lnTo>
                  <a:pt x="1055519" y="1316962"/>
                </a:lnTo>
                <a:lnTo>
                  <a:pt x="1065273" y="1402282"/>
                </a:lnTo>
                <a:lnTo>
                  <a:pt x="1079002" y="1459712"/>
                </a:lnTo>
                <a:lnTo>
                  <a:pt x="1081656" y="1464872"/>
                </a:lnTo>
                <a:lnTo>
                  <a:pt x="1092238" y="1500081"/>
                </a:lnTo>
                <a:lnTo>
                  <a:pt x="1217975" y="1892170"/>
                </a:lnTo>
                <a:lnTo>
                  <a:pt x="1333041" y="2241267"/>
                </a:lnTo>
                <a:lnTo>
                  <a:pt x="1347935" y="2287007"/>
                </a:lnTo>
                <a:lnTo>
                  <a:pt x="1363575" y="2363277"/>
                </a:lnTo>
                <a:lnTo>
                  <a:pt x="1368072" y="2416421"/>
                </a:lnTo>
                <a:lnTo>
                  <a:pt x="1367485" y="2470123"/>
                </a:lnTo>
                <a:lnTo>
                  <a:pt x="1359217" y="2524410"/>
                </a:lnTo>
                <a:lnTo>
                  <a:pt x="1343452" y="2577686"/>
                </a:lnTo>
                <a:lnTo>
                  <a:pt x="1316674" y="2628094"/>
                </a:lnTo>
                <a:lnTo>
                  <a:pt x="1299378" y="2652045"/>
                </a:lnTo>
                <a:lnTo>
                  <a:pt x="1285010" y="2670174"/>
                </a:lnTo>
                <a:lnTo>
                  <a:pt x="1253409" y="2700277"/>
                </a:lnTo>
                <a:lnTo>
                  <a:pt x="1219864" y="2726111"/>
                </a:lnTo>
                <a:lnTo>
                  <a:pt x="1182774" y="2747493"/>
                </a:lnTo>
                <a:lnTo>
                  <a:pt x="1125270" y="2773202"/>
                </a:lnTo>
                <a:lnTo>
                  <a:pt x="1043597" y="2797788"/>
                </a:lnTo>
                <a:lnTo>
                  <a:pt x="1002376" y="2807043"/>
                </a:lnTo>
                <a:lnTo>
                  <a:pt x="1001380" y="2807253"/>
                </a:lnTo>
                <a:lnTo>
                  <a:pt x="969304" y="2813010"/>
                </a:lnTo>
                <a:lnTo>
                  <a:pt x="911007" y="2812878"/>
                </a:lnTo>
                <a:lnTo>
                  <a:pt x="856078" y="2801629"/>
                </a:lnTo>
                <a:lnTo>
                  <a:pt x="806220" y="2779943"/>
                </a:lnTo>
                <a:lnTo>
                  <a:pt x="760440" y="2748030"/>
                </a:lnTo>
                <a:lnTo>
                  <a:pt x="718372" y="2709088"/>
                </a:lnTo>
                <a:lnTo>
                  <a:pt x="680229" y="2664113"/>
                </a:lnTo>
                <a:lnTo>
                  <a:pt x="646221" y="2614101"/>
                </a:lnTo>
                <a:lnTo>
                  <a:pt x="615668" y="2560756"/>
                </a:lnTo>
                <a:lnTo>
                  <a:pt x="588783" y="2505073"/>
                </a:lnTo>
                <a:lnTo>
                  <a:pt x="553472" y="2419446"/>
                </a:lnTo>
                <a:lnTo>
                  <a:pt x="501449" y="2259855"/>
                </a:lnTo>
                <a:lnTo>
                  <a:pt x="482821" y="2184217"/>
                </a:lnTo>
                <a:lnTo>
                  <a:pt x="460936" y="2103027"/>
                </a:lnTo>
                <a:lnTo>
                  <a:pt x="421310" y="1962657"/>
                </a:lnTo>
                <a:lnTo>
                  <a:pt x="385147" y="1846001"/>
                </a:lnTo>
                <a:lnTo>
                  <a:pt x="351710" y="1749573"/>
                </a:lnTo>
                <a:lnTo>
                  <a:pt x="304171" y="1633246"/>
                </a:lnTo>
                <a:lnTo>
                  <a:pt x="245332" y="1515153"/>
                </a:lnTo>
                <a:lnTo>
                  <a:pt x="217088" y="1462878"/>
                </a:lnTo>
                <a:lnTo>
                  <a:pt x="177444" y="1391173"/>
                </a:lnTo>
                <a:lnTo>
                  <a:pt x="113631" y="1256968"/>
                </a:lnTo>
                <a:lnTo>
                  <a:pt x="67270" y="1138831"/>
                </a:lnTo>
                <a:lnTo>
                  <a:pt x="42380" y="1065560"/>
                </a:lnTo>
                <a:lnTo>
                  <a:pt x="26883" y="1019429"/>
                </a:lnTo>
                <a:lnTo>
                  <a:pt x="7687" y="928826"/>
                </a:lnTo>
                <a:lnTo>
                  <a:pt x="0" y="840987"/>
                </a:lnTo>
                <a:lnTo>
                  <a:pt x="1230" y="755940"/>
                </a:lnTo>
                <a:lnTo>
                  <a:pt x="11194" y="675284"/>
                </a:lnTo>
                <a:lnTo>
                  <a:pt x="27191" y="598551"/>
                </a:lnTo>
                <a:lnTo>
                  <a:pt x="49329" y="526240"/>
                </a:lnTo>
                <a:lnTo>
                  <a:pt x="75221" y="459375"/>
                </a:lnTo>
                <a:lnTo>
                  <a:pt x="104265" y="397563"/>
                </a:lnTo>
                <a:lnTo>
                  <a:pt x="133579" y="341937"/>
                </a:lnTo>
                <a:lnTo>
                  <a:pt x="178075" y="269570"/>
                </a:lnTo>
                <a:lnTo>
                  <a:pt x="251742" y="172816"/>
                </a:lnTo>
                <a:lnTo>
                  <a:pt x="264751" y="158096"/>
                </a:lnTo>
                <a:lnTo>
                  <a:pt x="265746" y="157885"/>
                </a:lnTo>
                <a:lnTo>
                  <a:pt x="292925" y="133920"/>
                </a:lnTo>
                <a:lnTo>
                  <a:pt x="348261" y="93067"/>
                </a:lnTo>
                <a:lnTo>
                  <a:pt x="401482" y="59424"/>
                </a:lnTo>
                <a:lnTo>
                  <a:pt x="454188" y="33172"/>
                </a:lnTo>
                <a:lnTo>
                  <a:pt x="506380" y="14311"/>
                </a:lnTo>
                <a:lnTo>
                  <a:pt x="556562" y="31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DE92DD09-A705-4A61-9319-6809CEC65A2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74710" y="1720333"/>
            <a:ext cx="1350394" cy="2816894"/>
          </a:xfrm>
          <a:custGeom>
            <a:avLst/>
            <a:gdLst>
              <a:gd name="connsiteX0" fmla="*/ 735204 w 1350394"/>
              <a:gd name="connsiteY0" fmla="*/ 0 h 2816894"/>
              <a:gd name="connsiteX1" fmla="*/ 784512 w 1350394"/>
              <a:gd name="connsiteY1" fmla="*/ 2608 h 2816894"/>
              <a:gd name="connsiteX2" fmla="*/ 834816 w 1350394"/>
              <a:gd name="connsiteY2" fmla="*/ 13200 h 2816894"/>
              <a:gd name="connsiteX3" fmla="*/ 887214 w 1350394"/>
              <a:gd name="connsiteY3" fmla="*/ 31477 h 2816894"/>
              <a:gd name="connsiteX4" fmla="*/ 940211 w 1350394"/>
              <a:gd name="connsiteY4" fmla="*/ 57138 h 2816894"/>
              <a:gd name="connsiteX5" fmla="*/ 993804 w 1350394"/>
              <a:gd name="connsiteY5" fmla="*/ 90186 h 2816894"/>
              <a:gd name="connsiteX6" fmla="*/ 1049592 w 1350394"/>
              <a:gd name="connsiteY6" fmla="*/ 130418 h 2816894"/>
              <a:gd name="connsiteX7" fmla="*/ 1077037 w 1350394"/>
              <a:gd name="connsiteY7" fmla="*/ 154078 h 2816894"/>
              <a:gd name="connsiteX8" fmla="*/ 1078035 w 1350394"/>
              <a:gd name="connsiteY8" fmla="*/ 154278 h 2816894"/>
              <a:gd name="connsiteX9" fmla="*/ 1091207 w 1350394"/>
              <a:gd name="connsiteY9" fmla="*/ 168852 h 2816894"/>
              <a:gd name="connsiteX10" fmla="*/ 1165950 w 1350394"/>
              <a:gd name="connsiteY10" fmla="*/ 264777 h 2816894"/>
              <a:gd name="connsiteX11" fmla="*/ 1211251 w 1350394"/>
              <a:gd name="connsiteY11" fmla="*/ 336643 h 2816894"/>
              <a:gd name="connsiteX12" fmla="*/ 1241185 w 1350394"/>
              <a:gd name="connsiteY12" fmla="*/ 391938 h 2816894"/>
              <a:gd name="connsiteX13" fmla="*/ 1270917 w 1350394"/>
              <a:gd name="connsiteY13" fmla="*/ 453422 h 2816894"/>
              <a:gd name="connsiteX14" fmla="*/ 1297555 w 1350394"/>
              <a:gd name="connsiteY14" fmla="*/ 519994 h 2816894"/>
              <a:gd name="connsiteX15" fmla="*/ 1320498 w 1350394"/>
              <a:gd name="connsiteY15" fmla="*/ 592053 h 2816894"/>
              <a:gd name="connsiteX16" fmla="*/ 1337351 w 1350394"/>
              <a:gd name="connsiteY16" fmla="*/ 668602 h 2816894"/>
              <a:gd name="connsiteX17" fmla="*/ 1348215 w 1350394"/>
              <a:gd name="connsiteY17" fmla="*/ 749142 h 2816894"/>
              <a:gd name="connsiteX18" fmla="*/ 1350394 w 1350394"/>
              <a:gd name="connsiteY18" fmla="*/ 834170 h 2816894"/>
              <a:gd name="connsiteX19" fmla="*/ 1343689 w 1350394"/>
              <a:gd name="connsiteY19" fmla="*/ 922089 h 2816894"/>
              <a:gd name="connsiteX20" fmla="*/ 1325506 w 1350394"/>
              <a:gd name="connsiteY20" fmla="*/ 1012901 h 2816894"/>
              <a:gd name="connsiteX21" fmla="*/ 1310525 w 1350394"/>
              <a:gd name="connsiteY21" fmla="*/ 1059202 h 2816894"/>
              <a:gd name="connsiteX22" fmla="*/ 1286455 w 1350394"/>
              <a:gd name="connsiteY22" fmla="*/ 1132747 h 2816894"/>
              <a:gd name="connsiteX23" fmla="*/ 1241416 w 1350394"/>
              <a:gd name="connsiteY23" fmla="*/ 1251393 h 2816894"/>
              <a:gd name="connsiteX24" fmla="*/ 1179106 w 1350394"/>
              <a:gd name="connsiteY24" fmla="*/ 1386303 h 2816894"/>
              <a:gd name="connsiteX25" fmla="*/ 1140264 w 1350394"/>
              <a:gd name="connsiteY25" fmla="*/ 1458447 h 2816894"/>
              <a:gd name="connsiteX26" fmla="*/ 1112605 w 1350394"/>
              <a:gd name="connsiteY26" fmla="*/ 1511033 h 2816894"/>
              <a:gd name="connsiteX27" fmla="*/ 1055089 w 1350394"/>
              <a:gd name="connsiteY27" fmla="*/ 1629776 h 2816894"/>
              <a:gd name="connsiteX28" fmla="*/ 1008853 w 1350394"/>
              <a:gd name="connsiteY28" fmla="*/ 1746627 h 2816894"/>
              <a:gd name="connsiteX29" fmla="*/ 976494 w 1350394"/>
              <a:gd name="connsiteY29" fmla="*/ 1843422 h 2816894"/>
              <a:gd name="connsiteX30" fmla="*/ 941636 w 1350394"/>
              <a:gd name="connsiteY30" fmla="*/ 1960474 h 2816894"/>
              <a:gd name="connsiteX31" fmla="*/ 903579 w 1350394"/>
              <a:gd name="connsiteY31" fmla="*/ 2101279 h 2816894"/>
              <a:gd name="connsiteX32" fmla="*/ 882603 w 1350394"/>
              <a:gd name="connsiteY32" fmla="*/ 2182708 h 2816894"/>
              <a:gd name="connsiteX33" fmla="*/ 864821 w 1350394"/>
              <a:gd name="connsiteY33" fmla="*/ 2258549 h 2816894"/>
              <a:gd name="connsiteX34" fmla="*/ 814583 w 1350394"/>
              <a:gd name="connsiteY34" fmla="*/ 2418711 h 2816894"/>
              <a:gd name="connsiteX35" fmla="*/ 780230 w 1350394"/>
              <a:gd name="connsiteY35" fmla="*/ 2504727 h 2816894"/>
              <a:gd name="connsiteX36" fmla="*/ 753968 w 1350394"/>
              <a:gd name="connsiteY36" fmla="*/ 2560707 h 2816894"/>
              <a:gd name="connsiteX37" fmla="*/ 724014 w 1350394"/>
              <a:gd name="connsiteY37" fmla="*/ 2614389 h 2816894"/>
              <a:gd name="connsiteX38" fmla="*/ 690566 w 1350394"/>
              <a:gd name="connsiteY38" fmla="*/ 2664778 h 2816894"/>
              <a:gd name="connsiteX39" fmla="*/ 652928 w 1350394"/>
              <a:gd name="connsiteY39" fmla="*/ 2710177 h 2816894"/>
              <a:gd name="connsiteX40" fmla="*/ 611297 w 1350394"/>
              <a:gd name="connsiteY40" fmla="*/ 2749585 h 2816894"/>
              <a:gd name="connsiteX41" fmla="*/ 565876 w 1350394"/>
              <a:gd name="connsiteY41" fmla="*/ 2782008 h 2816894"/>
              <a:gd name="connsiteX42" fmla="*/ 516264 w 1350394"/>
              <a:gd name="connsiteY42" fmla="*/ 2804249 h 2816894"/>
              <a:gd name="connsiteX43" fmla="*/ 461464 w 1350394"/>
              <a:gd name="connsiteY43" fmla="*/ 2816110 h 2816894"/>
              <a:gd name="connsiteX44" fmla="*/ 403171 w 1350394"/>
              <a:gd name="connsiteY44" fmla="*/ 2816894 h 2816894"/>
              <a:gd name="connsiteX45" fmla="*/ 371032 w 1350394"/>
              <a:gd name="connsiteY45" fmla="*/ 2811496 h 2816894"/>
              <a:gd name="connsiteX46" fmla="*/ 370035 w 1350394"/>
              <a:gd name="connsiteY46" fmla="*/ 2811296 h 2816894"/>
              <a:gd name="connsiteX47" fmla="*/ 328713 w 1350394"/>
              <a:gd name="connsiteY47" fmla="*/ 2802502 h 2816894"/>
              <a:gd name="connsiteX48" fmla="*/ 246770 w 1350394"/>
              <a:gd name="connsiteY48" fmla="*/ 2778829 h 2816894"/>
              <a:gd name="connsiteX49" fmla="*/ 188983 w 1350394"/>
              <a:gd name="connsiteY49" fmla="*/ 2753765 h 2816894"/>
              <a:gd name="connsiteX50" fmla="*/ 151657 w 1350394"/>
              <a:gd name="connsiteY50" fmla="*/ 2732798 h 2816894"/>
              <a:gd name="connsiteX51" fmla="*/ 117825 w 1350394"/>
              <a:gd name="connsiteY51" fmla="*/ 2707340 h 2816894"/>
              <a:gd name="connsiteX52" fmla="*/ 85890 w 1350394"/>
              <a:gd name="connsiteY52" fmla="*/ 2677592 h 2816894"/>
              <a:gd name="connsiteX53" fmla="*/ 71321 w 1350394"/>
              <a:gd name="connsiteY53" fmla="*/ 2659625 h 2816894"/>
              <a:gd name="connsiteX54" fmla="*/ 53758 w 1350394"/>
              <a:gd name="connsiteY54" fmla="*/ 2635868 h 2816894"/>
              <a:gd name="connsiteX55" fmla="*/ 26419 w 1350394"/>
              <a:gd name="connsiteY55" fmla="*/ 2585763 h 2816894"/>
              <a:gd name="connsiteX56" fmla="*/ 10060 w 1350394"/>
              <a:gd name="connsiteY56" fmla="*/ 2532666 h 2816894"/>
              <a:gd name="connsiteX57" fmla="*/ 1187 w 1350394"/>
              <a:gd name="connsiteY57" fmla="*/ 2478474 h 2816894"/>
              <a:gd name="connsiteX58" fmla="*/ 0 w 1350394"/>
              <a:gd name="connsiteY58" fmla="*/ 2424782 h 2816894"/>
              <a:gd name="connsiteX59" fmla="*/ 3903 w 1350394"/>
              <a:gd name="connsiteY59" fmla="*/ 2371592 h 2816894"/>
              <a:gd name="connsiteX60" fmla="*/ 18690 w 1350394"/>
              <a:gd name="connsiteY60" fmla="*/ 2295151 h 2816894"/>
              <a:gd name="connsiteX61" fmla="*/ 33072 w 1350394"/>
              <a:gd name="connsiteY61" fmla="*/ 2249248 h 2816894"/>
              <a:gd name="connsiteX62" fmla="*/ 144234 w 1350394"/>
              <a:gd name="connsiteY62" fmla="*/ 1898888 h 2816894"/>
              <a:gd name="connsiteX63" fmla="*/ 265585 w 1350394"/>
              <a:gd name="connsiteY63" fmla="*/ 1505419 h 2816894"/>
              <a:gd name="connsiteX64" fmla="*/ 275772 w 1350394"/>
              <a:gd name="connsiteY64" fmla="*/ 1470094 h 2816894"/>
              <a:gd name="connsiteX65" fmla="*/ 278368 w 1350394"/>
              <a:gd name="connsiteY65" fmla="*/ 1464905 h 2816894"/>
              <a:gd name="connsiteX66" fmla="*/ 291455 w 1350394"/>
              <a:gd name="connsiteY66" fmla="*/ 1407326 h 2816894"/>
              <a:gd name="connsiteX67" fmla="*/ 300256 w 1350394"/>
              <a:gd name="connsiteY67" fmla="*/ 1321902 h 2816894"/>
              <a:gd name="connsiteX68" fmla="*/ 303165 w 1350394"/>
              <a:gd name="connsiteY68" fmla="*/ 1245158 h 2816894"/>
              <a:gd name="connsiteX69" fmla="*/ 300189 w 1350394"/>
              <a:gd name="connsiteY69" fmla="*/ 1151148 h 2816894"/>
              <a:gd name="connsiteX70" fmla="*/ 290928 w 1350394"/>
              <a:gd name="connsiteY70" fmla="*/ 1039272 h 2816894"/>
              <a:gd name="connsiteX71" fmla="*/ 282956 w 1350394"/>
              <a:gd name="connsiteY71" fmla="*/ 975401 h 2816894"/>
              <a:gd name="connsiteX72" fmla="*/ 279169 w 1350394"/>
              <a:gd name="connsiteY72" fmla="*/ 942466 h 2816894"/>
              <a:gd name="connsiteX73" fmla="*/ 273991 w 1350394"/>
              <a:gd name="connsiteY73" fmla="*/ 877596 h 2816894"/>
              <a:gd name="connsiteX74" fmla="*/ 272313 w 1350394"/>
              <a:gd name="connsiteY74" fmla="*/ 782289 h 2816894"/>
              <a:gd name="connsiteX75" fmla="*/ 281120 w 1350394"/>
              <a:gd name="connsiteY75" fmla="*/ 663134 h 2816894"/>
              <a:gd name="connsiteX76" fmla="*/ 297611 w 1350394"/>
              <a:gd name="connsiteY76" fmla="*/ 554858 h 2816894"/>
              <a:gd name="connsiteX77" fmla="*/ 317492 w 1350394"/>
              <a:gd name="connsiteY77" fmla="*/ 460754 h 2816894"/>
              <a:gd name="connsiteX78" fmla="*/ 338767 w 1350394"/>
              <a:gd name="connsiteY78" fmla="*/ 385612 h 2816894"/>
              <a:gd name="connsiteX79" fmla="*/ 364134 w 1350394"/>
              <a:gd name="connsiteY79" fmla="*/ 310771 h 2816894"/>
              <a:gd name="connsiteX80" fmla="*/ 369427 w 1350394"/>
              <a:gd name="connsiteY80" fmla="*/ 299894 h 2816894"/>
              <a:gd name="connsiteX81" fmla="*/ 372722 w 1350394"/>
              <a:gd name="connsiteY81" fmla="*/ 291213 h 2816894"/>
              <a:gd name="connsiteX82" fmla="*/ 397685 w 1350394"/>
              <a:gd name="connsiteY82" fmla="*/ 241720 h 2816894"/>
              <a:gd name="connsiteX83" fmla="*/ 424344 w 1350394"/>
              <a:gd name="connsiteY83" fmla="*/ 196719 h 2816894"/>
              <a:gd name="connsiteX84" fmla="*/ 460687 w 1350394"/>
              <a:gd name="connsiteY84" fmla="*/ 147428 h 2816894"/>
              <a:gd name="connsiteX85" fmla="*/ 506411 w 1350394"/>
              <a:gd name="connsiteY85" fmla="*/ 97941 h 2816894"/>
              <a:gd name="connsiteX86" fmla="*/ 561816 w 1350394"/>
              <a:gd name="connsiteY86" fmla="*/ 54543 h 2816894"/>
              <a:gd name="connsiteX87" fmla="*/ 609632 w 1350394"/>
              <a:gd name="connsiteY87" fmla="*/ 28310 h 2816894"/>
              <a:gd name="connsiteX88" fmla="*/ 644670 w 1350394"/>
              <a:gd name="connsiteY88" fmla="*/ 14048 h 2816894"/>
              <a:gd name="connsiteX89" fmla="*/ 662637 w 1350394"/>
              <a:gd name="connsiteY89" fmla="*/ 9861 h 2816894"/>
              <a:gd name="connsiteX90" fmla="*/ 686195 w 1350394"/>
              <a:gd name="connsiteY90" fmla="*/ 3680 h 281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350394" h="2816894">
                <a:moveTo>
                  <a:pt x="735204" y="0"/>
                </a:moveTo>
                <a:lnTo>
                  <a:pt x="784512" y="2608"/>
                </a:lnTo>
                <a:lnTo>
                  <a:pt x="834816" y="13200"/>
                </a:lnTo>
                <a:lnTo>
                  <a:pt x="887214" y="31477"/>
                </a:lnTo>
                <a:lnTo>
                  <a:pt x="940211" y="57138"/>
                </a:lnTo>
                <a:lnTo>
                  <a:pt x="993804" y="90186"/>
                </a:lnTo>
                <a:lnTo>
                  <a:pt x="1049592" y="130418"/>
                </a:lnTo>
                <a:lnTo>
                  <a:pt x="1077037" y="154078"/>
                </a:lnTo>
                <a:lnTo>
                  <a:pt x="1078035" y="154278"/>
                </a:lnTo>
                <a:lnTo>
                  <a:pt x="1091207" y="168852"/>
                </a:lnTo>
                <a:lnTo>
                  <a:pt x="1165950" y="264777"/>
                </a:lnTo>
                <a:lnTo>
                  <a:pt x="1211251" y="336643"/>
                </a:lnTo>
                <a:lnTo>
                  <a:pt x="1241185" y="391938"/>
                </a:lnTo>
                <a:lnTo>
                  <a:pt x="1270917" y="453422"/>
                </a:lnTo>
                <a:lnTo>
                  <a:pt x="1297555" y="519994"/>
                </a:lnTo>
                <a:lnTo>
                  <a:pt x="1320498" y="592053"/>
                </a:lnTo>
                <a:lnTo>
                  <a:pt x="1337351" y="668602"/>
                </a:lnTo>
                <a:lnTo>
                  <a:pt x="1348215" y="749142"/>
                </a:lnTo>
                <a:lnTo>
                  <a:pt x="1350394" y="834170"/>
                </a:lnTo>
                <a:lnTo>
                  <a:pt x="1343689" y="922089"/>
                </a:lnTo>
                <a:lnTo>
                  <a:pt x="1325506" y="1012901"/>
                </a:lnTo>
                <a:lnTo>
                  <a:pt x="1310525" y="1059202"/>
                </a:lnTo>
                <a:lnTo>
                  <a:pt x="1286455" y="1132747"/>
                </a:lnTo>
                <a:lnTo>
                  <a:pt x="1241416" y="1251393"/>
                </a:lnTo>
                <a:lnTo>
                  <a:pt x="1179106" y="1386303"/>
                </a:lnTo>
                <a:lnTo>
                  <a:pt x="1140264" y="1458447"/>
                </a:lnTo>
                <a:lnTo>
                  <a:pt x="1112605" y="1511033"/>
                </a:lnTo>
                <a:lnTo>
                  <a:pt x="1055089" y="1629776"/>
                </a:lnTo>
                <a:lnTo>
                  <a:pt x="1008853" y="1746627"/>
                </a:lnTo>
                <a:lnTo>
                  <a:pt x="976494" y="1843422"/>
                </a:lnTo>
                <a:lnTo>
                  <a:pt x="941636" y="1960474"/>
                </a:lnTo>
                <a:lnTo>
                  <a:pt x="903579" y="2101279"/>
                </a:lnTo>
                <a:lnTo>
                  <a:pt x="882603" y="2182708"/>
                </a:lnTo>
                <a:lnTo>
                  <a:pt x="864821" y="2258549"/>
                </a:lnTo>
                <a:lnTo>
                  <a:pt x="814583" y="2418711"/>
                </a:lnTo>
                <a:lnTo>
                  <a:pt x="780230" y="2504727"/>
                </a:lnTo>
                <a:lnTo>
                  <a:pt x="753968" y="2560707"/>
                </a:lnTo>
                <a:lnTo>
                  <a:pt x="724014" y="2614389"/>
                </a:lnTo>
                <a:lnTo>
                  <a:pt x="690566" y="2664778"/>
                </a:lnTo>
                <a:lnTo>
                  <a:pt x="652928" y="2710177"/>
                </a:lnTo>
                <a:lnTo>
                  <a:pt x="611297" y="2749585"/>
                </a:lnTo>
                <a:lnTo>
                  <a:pt x="565876" y="2782008"/>
                </a:lnTo>
                <a:lnTo>
                  <a:pt x="516264" y="2804249"/>
                </a:lnTo>
                <a:lnTo>
                  <a:pt x="461464" y="2816110"/>
                </a:lnTo>
                <a:lnTo>
                  <a:pt x="403171" y="2816894"/>
                </a:lnTo>
                <a:lnTo>
                  <a:pt x="371032" y="2811496"/>
                </a:lnTo>
                <a:lnTo>
                  <a:pt x="370035" y="2811296"/>
                </a:lnTo>
                <a:lnTo>
                  <a:pt x="328713" y="2802502"/>
                </a:lnTo>
                <a:lnTo>
                  <a:pt x="246770" y="2778829"/>
                </a:lnTo>
                <a:lnTo>
                  <a:pt x="188983" y="2753765"/>
                </a:lnTo>
                <a:lnTo>
                  <a:pt x="151657" y="2732798"/>
                </a:lnTo>
                <a:lnTo>
                  <a:pt x="117825" y="2707340"/>
                </a:lnTo>
                <a:lnTo>
                  <a:pt x="85890" y="2677592"/>
                </a:lnTo>
                <a:lnTo>
                  <a:pt x="71321" y="2659625"/>
                </a:lnTo>
                <a:lnTo>
                  <a:pt x="53758" y="2635868"/>
                </a:lnTo>
                <a:lnTo>
                  <a:pt x="26419" y="2585763"/>
                </a:lnTo>
                <a:lnTo>
                  <a:pt x="10060" y="2532666"/>
                </a:lnTo>
                <a:lnTo>
                  <a:pt x="1187" y="2478474"/>
                </a:lnTo>
                <a:lnTo>
                  <a:pt x="0" y="2424782"/>
                </a:lnTo>
                <a:lnTo>
                  <a:pt x="3903" y="2371592"/>
                </a:lnTo>
                <a:lnTo>
                  <a:pt x="18690" y="2295151"/>
                </a:lnTo>
                <a:lnTo>
                  <a:pt x="33072" y="2249248"/>
                </a:lnTo>
                <a:lnTo>
                  <a:pt x="144234" y="1898888"/>
                </a:lnTo>
                <a:lnTo>
                  <a:pt x="265585" y="1505419"/>
                </a:lnTo>
                <a:lnTo>
                  <a:pt x="275772" y="1470094"/>
                </a:lnTo>
                <a:lnTo>
                  <a:pt x="278368" y="1464905"/>
                </a:lnTo>
                <a:lnTo>
                  <a:pt x="291455" y="1407326"/>
                </a:lnTo>
                <a:lnTo>
                  <a:pt x="300256" y="1321902"/>
                </a:lnTo>
                <a:lnTo>
                  <a:pt x="303165" y="1245158"/>
                </a:lnTo>
                <a:lnTo>
                  <a:pt x="300189" y="1151148"/>
                </a:lnTo>
                <a:lnTo>
                  <a:pt x="290928" y="1039272"/>
                </a:lnTo>
                <a:lnTo>
                  <a:pt x="282956" y="975401"/>
                </a:lnTo>
                <a:lnTo>
                  <a:pt x="279169" y="942466"/>
                </a:lnTo>
                <a:lnTo>
                  <a:pt x="273991" y="877596"/>
                </a:lnTo>
                <a:lnTo>
                  <a:pt x="272313" y="782289"/>
                </a:lnTo>
                <a:lnTo>
                  <a:pt x="281120" y="663134"/>
                </a:lnTo>
                <a:lnTo>
                  <a:pt x="297611" y="554858"/>
                </a:lnTo>
                <a:lnTo>
                  <a:pt x="317492" y="460754"/>
                </a:lnTo>
                <a:lnTo>
                  <a:pt x="338767" y="385612"/>
                </a:lnTo>
                <a:lnTo>
                  <a:pt x="364134" y="310771"/>
                </a:lnTo>
                <a:lnTo>
                  <a:pt x="369427" y="299894"/>
                </a:lnTo>
                <a:lnTo>
                  <a:pt x="372722" y="291213"/>
                </a:lnTo>
                <a:lnTo>
                  <a:pt x="397685" y="241720"/>
                </a:lnTo>
                <a:lnTo>
                  <a:pt x="424344" y="196719"/>
                </a:lnTo>
                <a:lnTo>
                  <a:pt x="460687" y="147428"/>
                </a:lnTo>
                <a:lnTo>
                  <a:pt x="506411" y="97941"/>
                </a:lnTo>
                <a:lnTo>
                  <a:pt x="561816" y="54543"/>
                </a:lnTo>
                <a:lnTo>
                  <a:pt x="609632" y="28310"/>
                </a:lnTo>
                <a:lnTo>
                  <a:pt x="644670" y="14048"/>
                </a:lnTo>
                <a:lnTo>
                  <a:pt x="662637" y="9861"/>
                </a:lnTo>
                <a:lnTo>
                  <a:pt x="686195" y="36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9" name="그림 개체 틀 28">
            <a:extLst>
              <a:ext uri="{FF2B5EF4-FFF2-40B4-BE49-F238E27FC236}">
                <a16:creationId xmlns:a16="http://schemas.microsoft.com/office/drawing/2014/main" id="{7AFC93B2-544C-49CB-99EE-B6B1E37A9EC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92167" y="1483894"/>
            <a:ext cx="1368072" cy="2813010"/>
          </a:xfrm>
          <a:custGeom>
            <a:avLst/>
            <a:gdLst>
              <a:gd name="connsiteX0" fmla="*/ 605838 w 1368072"/>
              <a:gd name="connsiteY0" fmla="*/ 0 h 2813010"/>
              <a:gd name="connsiteX1" fmla="*/ 654885 w 1368072"/>
              <a:gd name="connsiteY1" fmla="*/ 3132 h 2813010"/>
              <a:gd name="connsiteX2" fmla="*/ 678510 w 1368072"/>
              <a:gd name="connsiteY2" fmla="*/ 9050 h 2813010"/>
              <a:gd name="connsiteX3" fmla="*/ 696523 w 1368072"/>
              <a:gd name="connsiteY3" fmla="*/ 13036 h 2813010"/>
              <a:gd name="connsiteX4" fmla="*/ 731718 w 1368072"/>
              <a:gd name="connsiteY4" fmla="*/ 26905 h 2813010"/>
              <a:gd name="connsiteX5" fmla="*/ 779824 w 1368072"/>
              <a:gd name="connsiteY5" fmla="*/ 52603 h 2813010"/>
              <a:gd name="connsiteX6" fmla="*/ 835710 w 1368072"/>
              <a:gd name="connsiteY6" fmla="*/ 95379 h 2813010"/>
              <a:gd name="connsiteX7" fmla="*/ 881985 w 1368072"/>
              <a:gd name="connsiteY7" fmla="*/ 144353 h 2813010"/>
              <a:gd name="connsiteX8" fmla="*/ 918875 w 1368072"/>
              <a:gd name="connsiteY8" fmla="*/ 193235 h 2813010"/>
              <a:gd name="connsiteX9" fmla="*/ 946034 w 1368072"/>
              <a:gd name="connsiteY9" fmla="*/ 237936 h 2813010"/>
              <a:gd name="connsiteX10" fmla="*/ 971549 w 1368072"/>
              <a:gd name="connsiteY10" fmla="*/ 287146 h 2813010"/>
              <a:gd name="connsiteX11" fmla="*/ 974940 w 1368072"/>
              <a:gd name="connsiteY11" fmla="*/ 295791 h 2813010"/>
              <a:gd name="connsiteX12" fmla="*/ 980354 w 1368072"/>
              <a:gd name="connsiteY12" fmla="*/ 306608 h 2813010"/>
              <a:gd name="connsiteX13" fmla="*/ 1006556 w 1368072"/>
              <a:gd name="connsiteY13" fmla="*/ 381161 h 2813010"/>
              <a:gd name="connsiteX14" fmla="*/ 1028668 w 1368072"/>
              <a:gd name="connsiteY14" fmla="*/ 456061 h 2813010"/>
              <a:gd name="connsiteX15" fmla="*/ 1049599 w 1368072"/>
              <a:gd name="connsiteY15" fmla="*/ 549936 h 2813010"/>
              <a:gd name="connsiteX16" fmla="*/ 1067298 w 1368072"/>
              <a:gd name="connsiteY16" fmla="*/ 658021 h 2813010"/>
              <a:gd name="connsiteX17" fmla="*/ 1077435 w 1368072"/>
              <a:gd name="connsiteY17" fmla="*/ 777071 h 2813010"/>
              <a:gd name="connsiteX18" fmla="*/ 1076821 w 1368072"/>
              <a:gd name="connsiteY18" fmla="*/ 872391 h 2813010"/>
              <a:gd name="connsiteX19" fmla="*/ 1072368 w 1368072"/>
              <a:gd name="connsiteY19" fmla="*/ 937315 h 2813010"/>
              <a:gd name="connsiteX20" fmla="*/ 1068949 w 1368072"/>
              <a:gd name="connsiteY20" fmla="*/ 970289 h 2813010"/>
              <a:gd name="connsiteX21" fmla="*/ 1061691 w 1368072"/>
              <a:gd name="connsiteY21" fmla="*/ 1034246 h 2813010"/>
              <a:gd name="connsiteX22" fmla="*/ 1053679 w 1368072"/>
              <a:gd name="connsiteY22" fmla="*/ 1146218 h 2813010"/>
              <a:gd name="connsiteX23" fmla="*/ 1051753 w 1368072"/>
              <a:gd name="connsiteY23" fmla="*/ 1240255 h 2813010"/>
              <a:gd name="connsiteX24" fmla="*/ 1055520 w 1368072"/>
              <a:gd name="connsiteY24" fmla="*/ 1316962 h 2813010"/>
              <a:gd name="connsiteX25" fmla="*/ 1065273 w 1368072"/>
              <a:gd name="connsiteY25" fmla="*/ 1402282 h 2813010"/>
              <a:gd name="connsiteX26" fmla="*/ 1079003 w 1368072"/>
              <a:gd name="connsiteY26" fmla="*/ 1459712 h 2813010"/>
              <a:gd name="connsiteX27" fmla="*/ 1081656 w 1368072"/>
              <a:gd name="connsiteY27" fmla="*/ 1464872 h 2813010"/>
              <a:gd name="connsiteX28" fmla="*/ 1092238 w 1368072"/>
              <a:gd name="connsiteY28" fmla="*/ 1500081 h 2813010"/>
              <a:gd name="connsiteX29" fmla="*/ 1217975 w 1368072"/>
              <a:gd name="connsiteY29" fmla="*/ 1892170 h 2813010"/>
              <a:gd name="connsiteX30" fmla="*/ 1333041 w 1368072"/>
              <a:gd name="connsiteY30" fmla="*/ 2241267 h 2813010"/>
              <a:gd name="connsiteX31" fmla="*/ 1347935 w 1368072"/>
              <a:gd name="connsiteY31" fmla="*/ 2287007 h 2813010"/>
              <a:gd name="connsiteX32" fmla="*/ 1363575 w 1368072"/>
              <a:gd name="connsiteY32" fmla="*/ 2363277 h 2813010"/>
              <a:gd name="connsiteX33" fmla="*/ 1368072 w 1368072"/>
              <a:gd name="connsiteY33" fmla="*/ 2416421 h 2813010"/>
              <a:gd name="connsiteX34" fmla="*/ 1367485 w 1368072"/>
              <a:gd name="connsiteY34" fmla="*/ 2470123 h 2813010"/>
              <a:gd name="connsiteX35" fmla="*/ 1359217 w 1368072"/>
              <a:gd name="connsiteY35" fmla="*/ 2524410 h 2813010"/>
              <a:gd name="connsiteX36" fmla="*/ 1343452 w 1368072"/>
              <a:gd name="connsiteY36" fmla="*/ 2577686 h 2813010"/>
              <a:gd name="connsiteX37" fmla="*/ 1316674 w 1368072"/>
              <a:gd name="connsiteY37" fmla="*/ 2628094 h 2813010"/>
              <a:gd name="connsiteX38" fmla="*/ 1299378 w 1368072"/>
              <a:gd name="connsiteY38" fmla="*/ 2652045 h 2813010"/>
              <a:gd name="connsiteX39" fmla="*/ 1285010 w 1368072"/>
              <a:gd name="connsiteY39" fmla="*/ 2670174 h 2813010"/>
              <a:gd name="connsiteX40" fmla="*/ 1253409 w 1368072"/>
              <a:gd name="connsiteY40" fmla="*/ 2700277 h 2813010"/>
              <a:gd name="connsiteX41" fmla="*/ 1219864 w 1368072"/>
              <a:gd name="connsiteY41" fmla="*/ 2726111 h 2813010"/>
              <a:gd name="connsiteX42" fmla="*/ 1182774 w 1368072"/>
              <a:gd name="connsiteY42" fmla="*/ 2747493 h 2813010"/>
              <a:gd name="connsiteX43" fmla="*/ 1125270 w 1368072"/>
              <a:gd name="connsiteY43" fmla="*/ 2773202 h 2813010"/>
              <a:gd name="connsiteX44" fmla="*/ 1043597 w 1368072"/>
              <a:gd name="connsiteY44" fmla="*/ 2797788 h 2813010"/>
              <a:gd name="connsiteX45" fmla="*/ 1002376 w 1368072"/>
              <a:gd name="connsiteY45" fmla="*/ 2807043 h 2813010"/>
              <a:gd name="connsiteX46" fmla="*/ 1001380 w 1368072"/>
              <a:gd name="connsiteY46" fmla="*/ 2807253 h 2813010"/>
              <a:gd name="connsiteX47" fmla="*/ 969304 w 1368072"/>
              <a:gd name="connsiteY47" fmla="*/ 2813010 h 2813010"/>
              <a:gd name="connsiteX48" fmla="*/ 911007 w 1368072"/>
              <a:gd name="connsiteY48" fmla="*/ 2812878 h 2813010"/>
              <a:gd name="connsiteX49" fmla="*/ 856078 w 1368072"/>
              <a:gd name="connsiteY49" fmla="*/ 2801629 h 2813010"/>
              <a:gd name="connsiteX50" fmla="*/ 806220 w 1368072"/>
              <a:gd name="connsiteY50" fmla="*/ 2779943 h 2813010"/>
              <a:gd name="connsiteX51" fmla="*/ 760440 w 1368072"/>
              <a:gd name="connsiteY51" fmla="*/ 2748030 h 2813010"/>
              <a:gd name="connsiteX52" fmla="*/ 718372 w 1368072"/>
              <a:gd name="connsiteY52" fmla="*/ 2709088 h 2813010"/>
              <a:gd name="connsiteX53" fmla="*/ 680229 w 1368072"/>
              <a:gd name="connsiteY53" fmla="*/ 2664113 h 2813010"/>
              <a:gd name="connsiteX54" fmla="*/ 646221 w 1368072"/>
              <a:gd name="connsiteY54" fmla="*/ 2614101 h 2813010"/>
              <a:gd name="connsiteX55" fmla="*/ 615668 w 1368072"/>
              <a:gd name="connsiteY55" fmla="*/ 2560756 h 2813010"/>
              <a:gd name="connsiteX56" fmla="*/ 588783 w 1368072"/>
              <a:gd name="connsiteY56" fmla="*/ 2505073 h 2813010"/>
              <a:gd name="connsiteX57" fmla="*/ 553472 w 1368072"/>
              <a:gd name="connsiteY57" fmla="*/ 2419446 h 2813010"/>
              <a:gd name="connsiteX58" fmla="*/ 501449 w 1368072"/>
              <a:gd name="connsiteY58" fmla="*/ 2259855 h 2813010"/>
              <a:gd name="connsiteX59" fmla="*/ 482821 w 1368072"/>
              <a:gd name="connsiteY59" fmla="*/ 2184217 h 2813010"/>
              <a:gd name="connsiteX60" fmla="*/ 460937 w 1368072"/>
              <a:gd name="connsiteY60" fmla="*/ 2103027 h 2813010"/>
              <a:gd name="connsiteX61" fmla="*/ 421310 w 1368072"/>
              <a:gd name="connsiteY61" fmla="*/ 1962657 h 2813010"/>
              <a:gd name="connsiteX62" fmla="*/ 385147 w 1368072"/>
              <a:gd name="connsiteY62" fmla="*/ 1846001 h 2813010"/>
              <a:gd name="connsiteX63" fmla="*/ 351710 w 1368072"/>
              <a:gd name="connsiteY63" fmla="*/ 1749573 h 2813010"/>
              <a:gd name="connsiteX64" fmla="*/ 304171 w 1368072"/>
              <a:gd name="connsiteY64" fmla="*/ 1633246 h 2813010"/>
              <a:gd name="connsiteX65" fmla="*/ 245333 w 1368072"/>
              <a:gd name="connsiteY65" fmla="*/ 1515153 h 2813010"/>
              <a:gd name="connsiteX66" fmla="*/ 217089 w 1368072"/>
              <a:gd name="connsiteY66" fmla="*/ 1462878 h 2813010"/>
              <a:gd name="connsiteX67" fmla="*/ 177444 w 1368072"/>
              <a:gd name="connsiteY67" fmla="*/ 1391173 h 2813010"/>
              <a:gd name="connsiteX68" fmla="*/ 113631 w 1368072"/>
              <a:gd name="connsiteY68" fmla="*/ 1256968 h 2813010"/>
              <a:gd name="connsiteX69" fmla="*/ 67269 w 1368072"/>
              <a:gd name="connsiteY69" fmla="*/ 1138831 h 2813010"/>
              <a:gd name="connsiteX70" fmla="*/ 42380 w 1368072"/>
              <a:gd name="connsiteY70" fmla="*/ 1065560 h 2813010"/>
              <a:gd name="connsiteX71" fmla="*/ 26883 w 1368072"/>
              <a:gd name="connsiteY71" fmla="*/ 1019429 h 2813010"/>
              <a:gd name="connsiteX72" fmla="*/ 7686 w 1368072"/>
              <a:gd name="connsiteY72" fmla="*/ 928826 h 2813010"/>
              <a:gd name="connsiteX73" fmla="*/ 0 w 1368072"/>
              <a:gd name="connsiteY73" fmla="*/ 840987 h 2813010"/>
              <a:gd name="connsiteX74" fmla="*/ 1230 w 1368072"/>
              <a:gd name="connsiteY74" fmla="*/ 755940 h 2813010"/>
              <a:gd name="connsiteX75" fmla="*/ 11194 w 1368072"/>
              <a:gd name="connsiteY75" fmla="*/ 675284 h 2813010"/>
              <a:gd name="connsiteX76" fmla="*/ 27191 w 1368072"/>
              <a:gd name="connsiteY76" fmla="*/ 598551 h 2813010"/>
              <a:gd name="connsiteX77" fmla="*/ 49328 w 1368072"/>
              <a:gd name="connsiteY77" fmla="*/ 526240 h 2813010"/>
              <a:gd name="connsiteX78" fmla="*/ 75221 w 1368072"/>
              <a:gd name="connsiteY78" fmla="*/ 459375 h 2813010"/>
              <a:gd name="connsiteX79" fmla="*/ 104265 w 1368072"/>
              <a:gd name="connsiteY79" fmla="*/ 397563 h 2813010"/>
              <a:gd name="connsiteX80" fmla="*/ 133579 w 1368072"/>
              <a:gd name="connsiteY80" fmla="*/ 341937 h 2813010"/>
              <a:gd name="connsiteX81" fmla="*/ 178075 w 1368072"/>
              <a:gd name="connsiteY81" fmla="*/ 269570 h 2813010"/>
              <a:gd name="connsiteX82" fmla="*/ 251742 w 1368072"/>
              <a:gd name="connsiteY82" fmla="*/ 172816 h 2813010"/>
              <a:gd name="connsiteX83" fmla="*/ 264751 w 1368072"/>
              <a:gd name="connsiteY83" fmla="*/ 158096 h 2813010"/>
              <a:gd name="connsiteX84" fmla="*/ 265747 w 1368072"/>
              <a:gd name="connsiteY84" fmla="*/ 157885 h 2813010"/>
              <a:gd name="connsiteX85" fmla="*/ 292925 w 1368072"/>
              <a:gd name="connsiteY85" fmla="*/ 133920 h 2813010"/>
              <a:gd name="connsiteX86" fmla="*/ 348261 w 1368072"/>
              <a:gd name="connsiteY86" fmla="*/ 93067 h 2813010"/>
              <a:gd name="connsiteX87" fmla="*/ 401482 w 1368072"/>
              <a:gd name="connsiteY87" fmla="*/ 59424 h 2813010"/>
              <a:gd name="connsiteX88" fmla="*/ 454189 w 1368072"/>
              <a:gd name="connsiteY88" fmla="*/ 33172 h 2813010"/>
              <a:gd name="connsiteX89" fmla="*/ 506380 w 1368072"/>
              <a:gd name="connsiteY89" fmla="*/ 14311 h 2813010"/>
              <a:gd name="connsiteX90" fmla="*/ 556563 w 1368072"/>
              <a:gd name="connsiteY90" fmla="*/ 3158 h 281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368072" h="2813010">
                <a:moveTo>
                  <a:pt x="605838" y="0"/>
                </a:moveTo>
                <a:lnTo>
                  <a:pt x="654885" y="3132"/>
                </a:lnTo>
                <a:lnTo>
                  <a:pt x="678510" y="9050"/>
                </a:lnTo>
                <a:lnTo>
                  <a:pt x="696523" y="13036"/>
                </a:lnTo>
                <a:lnTo>
                  <a:pt x="731718" y="26905"/>
                </a:lnTo>
                <a:lnTo>
                  <a:pt x="779824" y="52603"/>
                </a:lnTo>
                <a:lnTo>
                  <a:pt x="835710" y="95379"/>
                </a:lnTo>
                <a:lnTo>
                  <a:pt x="881985" y="144353"/>
                </a:lnTo>
                <a:lnTo>
                  <a:pt x="918875" y="193235"/>
                </a:lnTo>
                <a:lnTo>
                  <a:pt x="946034" y="237936"/>
                </a:lnTo>
                <a:lnTo>
                  <a:pt x="971549" y="287146"/>
                </a:lnTo>
                <a:lnTo>
                  <a:pt x="974940" y="295791"/>
                </a:lnTo>
                <a:lnTo>
                  <a:pt x="980354" y="306608"/>
                </a:lnTo>
                <a:lnTo>
                  <a:pt x="1006556" y="381161"/>
                </a:lnTo>
                <a:lnTo>
                  <a:pt x="1028668" y="456061"/>
                </a:lnTo>
                <a:lnTo>
                  <a:pt x="1049599" y="549936"/>
                </a:lnTo>
                <a:lnTo>
                  <a:pt x="1067298" y="658021"/>
                </a:lnTo>
                <a:lnTo>
                  <a:pt x="1077435" y="777071"/>
                </a:lnTo>
                <a:lnTo>
                  <a:pt x="1076821" y="872391"/>
                </a:lnTo>
                <a:lnTo>
                  <a:pt x="1072368" y="937315"/>
                </a:lnTo>
                <a:lnTo>
                  <a:pt x="1068949" y="970289"/>
                </a:lnTo>
                <a:lnTo>
                  <a:pt x="1061691" y="1034246"/>
                </a:lnTo>
                <a:lnTo>
                  <a:pt x="1053679" y="1146218"/>
                </a:lnTo>
                <a:lnTo>
                  <a:pt x="1051753" y="1240255"/>
                </a:lnTo>
                <a:lnTo>
                  <a:pt x="1055520" y="1316962"/>
                </a:lnTo>
                <a:lnTo>
                  <a:pt x="1065273" y="1402282"/>
                </a:lnTo>
                <a:lnTo>
                  <a:pt x="1079003" y="1459712"/>
                </a:lnTo>
                <a:lnTo>
                  <a:pt x="1081656" y="1464872"/>
                </a:lnTo>
                <a:lnTo>
                  <a:pt x="1092238" y="1500081"/>
                </a:lnTo>
                <a:lnTo>
                  <a:pt x="1217975" y="1892170"/>
                </a:lnTo>
                <a:lnTo>
                  <a:pt x="1333041" y="2241267"/>
                </a:lnTo>
                <a:lnTo>
                  <a:pt x="1347935" y="2287007"/>
                </a:lnTo>
                <a:lnTo>
                  <a:pt x="1363575" y="2363277"/>
                </a:lnTo>
                <a:lnTo>
                  <a:pt x="1368072" y="2416421"/>
                </a:lnTo>
                <a:lnTo>
                  <a:pt x="1367485" y="2470123"/>
                </a:lnTo>
                <a:lnTo>
                  <a:pt x="1359217" y="2524410"/>
                </a:lnTo>
                <a:lnTo>
                  <a:pt x="1343452" y="2577686"/>
                </a:lnTo>
                <a:lnTo>
                  <a:pt x="1316674" y="2628094"/>
                </a:lnTo>
                <a:lnTo>
                  <a:pt x="1299378" y="2652045"/>
                </a:lnTo>
                <a:lnTo>
                  <a:pt x="1285010" y="2670174"/>
                </a:lnTo>
                <a:lnTo>
                  <a:pt x="1253409" y="2700277"/>
                </a:lnTo>
                <a:lnTo>
                  <a:pt x="1219864" y="2726111"/>
                </a:lnTo>
                <a:lnTo>
                  <a:pt x="1182774" y="2747493"/>
                </a:lnTo>
                <a:lnTo>
                  <a:pt x="1125270" y="2773202"/>
                </a:lnTo>
                <a:lnTo>
                  <a:pt x="1043597" y="2797788"/>
                </a:lnTo>
                <a:lnTo>
                  <a:pt x="1002376" y="2807043"/>
                </a:lnTo>
                <a:lnTo>
                  <a:pt x="1001380" y="2807253"/>
                </a:lnTo>
                <a:lnTo>
                  <a:pt x="969304" y="2813010"/>
                </a:lnTo>
                <a:lnTo>
                  <a:pt x="911007" y="2812878"/>
                </a:lnTo>
                <a:lnTo>
                  <a:pt x="856078" y="2801629"/>
                </a:lnTo>
                <a:lnTo>
                  <a:pt x="806220" y="2779943"/>
                </a:lnTo>
                <a:lnTo>
                  <a:pt x="760440" y="2748030"/>
                </a:lnTo>
                <a:lnTo>
                  <a:pt x="718372" y="2709088"/>
                </a:lnTo>
                <a:lnTo>
                  <a:pt x="680229" y="2664113"/>
                </a:lnTo>
                <a:lnTo>
                  <a:pt x="646221" y="2614101"/>
                </a:lnTo>
                <a:lnTo>
                  <a:pt x="615668" y="2560756"/>
                </a:lnTo>
                <a:lnTo>
                  <a:pt x="588783" y="2505073"/>
                </a:lnTo>
                <a:lnTo>
                  <a:pt x="553472" y="2419446"/>
                </a:lnTo>
                <a:lnTo>
                  <a:pt x="501449" y="2259855"/>
                </a:lnTo>
                <a:lnTo>
                  <a:pt x="482821" y="2184217"/>
                </a:lnTo>
                <a:lnTo>
                  <a:pt x="460937" y="2103027"/>
                </a:lnTo>
                <a:lnTo>
                  <a:pt x="421310" y="1962657"/>
                </a:lnTo>
                <a:lnTo>
                  <a:pt x="385147" y="1846001"/>
                </a:lnTo>
                <a:lnTo>
                  <a:pt x="351710" y="1749573"/>
                </a:lnTo>
                <a:lnTo>
                  <a:pt x="304171" y="1633246"/>
                </a:lnTo>
                <a:lnTo>
                  <a:pt x="245333" y="1515153"/>
                </a:lnTo>
                <a:lnTo>
                  <a:pt x="217089" y="1462878"/>
                </a:lnTo>
                <a:lnTo>
                  <a:pt x="177444" y="1391173"/>
                </a:lnTo>
                <a:lnTo>
                  <a:pt x="113631" y="1256968"/>
                </a:lnTo>
                <a:lnTo>
                  <a:pt x="67269" y="1138831"/>
                </a:lnTo>
                <a:lnTo>
                  <a:pt x="42380" y="1065560"/>
                </a:lnTo>
                <a:lnTo>
                  <a:pt x="26883" y="1019429"/>
                </a:lnTo>
                <a:lnTo>
                  <a:pt x="7686" y="928826"/>
                </a:lnTo>
                <a:lnTo>
                  <a:pt x="0" y="840987"/>
                </a:lnTo>
                <a:lnTo>
                  <a:pt x="1230" y="755940"/>
                </a:lnTo>
                <a:lnTo>
                  <a:pt x="11194" y="675284"/>
                </a:lnTo>
                <a:lnTo>
                  <a:pt x="27191" y="598551"/>
                </a:lnTo>
                <a:lnTo>
                  <a:pt x="49328" y="526240"/>
                </a:lnTo>
                <a:lnTo>
                  <a:pt x="75221" y="459375"/>
                </a:lnTo>
                <a:lnTo>
                  <a:pt x="104265" y="397563"/>
                </a:lnTo>
                <a:lnTo>
                  <a:pt x="133579" y="341937"/>
                </a:lnTo>
                <a:lnTo>
                  <a:pt x="178075" y="269570"/>
                </a:lnTo>
                <a:lnTo>
                  <a:pt x="251742" y="172816"/>
                </a:lnTo>
                <a:lnTo>
                  <a:pt x="264751" y="158096"/>
                </a:lnTo>
                <a:lnTo>
                  <a:pt x="265747" y="157885"/>
                </a:lnTo>
                <a:lnTo>
                  <a:pt x="292925" y="133920"/>
                </a:lnTo>
                <a:lnTo>
                  <a:pt x="348261" y="93067"/>
                </a:lnTo>
                <a:lnTo>
                  <a:pt x="401482" y="59424"/>
                </a:lnTo>
                <a:lnTo>
                  <a:pt x="454189" y="33172"/>
                </a:lnTo>
                <a:lnTo>
                  <a:pt x="506380" y="14311"/>
                </a:lnTo>
                <a:lnTo>
                  <a:pt x="556563" y="31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EB6C93A4-5775-43C4-A838-8EEA42F9F4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575409" y="1720334"/>
            <a:ext cx="1350394" cy="2816894"/>
          </a:xfrm>
          <a:custGeom>
            <a:avLst/>
            <a:gdLst>
              <a:gd name="connsiteX0" fmla="*/ 735203 w 1350394"/>
              <a:gd name="connsiteY0" fmla="*/ 0 h 2816894"/>
              <a:gd name="connsiteX1" fmla="*/ 784511 w 1350394"/>
              <a:gd name="connsiteY1" fmla="*/ 2608 h 2816894"/>
              <a:gd name="connsiteX2" fmla="*/ 834815 w 1350394"/>
              <a:gd name="connsiteY2" fmla="*/ 13200 h 2816894"/>
              <a:gd name="connsiteX3" fmla="*/ 887214 w 1350394"/>
              <a:gd name="connsiteY3" fmla="*/ 31477 h 2816894"/>
              <a:gd name="connsiteX4" fmla="*/ 940211 w 1350394"/>
              <a:gd name="connsiteY4" fmla="*/ 57138 h 2816894"/>
              <a:gd name="connsiteX5" fmla="*/ 993804 w 1350394"/>
              <a:gd name="connsiteY5" fmla="*/ 90186 h 2816894"/>
              <a:gd name="connsiteX6" fmla="*/ 1049592 w 1350394"/>
              <a:gd name="connsiteY6" fmla="*/ 130418 h 2816894"/>
              <a:gd name="connsiteX7" fmla="*/ 1077037 w 1350394"/>
              <a:gd name="connsiteY7" fmla="*/ 154078 h 2816894"/>
              <a:gd name="connsiteX8" fmla="*/ 1078035 w 1350394"/>
              <a:gd name="connsiteY8" fmla="*/ 154278 h 2816894"/>
              <a:gd name="connsiteX9" fmla="*/ 1091207 w 1350394"/>
              <a:gd name="connsiteY9" fmla="*/ 168852 h 2816894"/>
              <a:gd name="connsiteX10" fmla="*/ 1165949 w 1350394"/>
              <a:gd name="connsiteY10" fmla="*/ 264777 h 2816894"/>
              <a:gd name="connsiteX11" fmla="*/ 1211251 w 1350394"/>
              <a:gd name="connsiteY11" fmla="*/ 336643 h 2816894"/>
              <a:gd name="connsiteX12" fmla="*/ 1241185 w 1350394"/>
              <a:gd name="connsiteY12" fmla="*/ 391938 h 2816894"/>
              <a:gd name="connsiteX13" fmla="*/ 1270917 w 1350394"/>
              <a:gd name="connsiteY13" fmla="*/ 453422 h 2816894"/>
              <a:gd name="connsiteX14" fmla="*/ 1297554 w 1350394"/>
              <a:gd name="connsiteY14" fmla="*/ 519994 h 2816894"/>
              <a:gd name="connsiteX15" fmla="*/ 1320498 w 1350394"/>
              <a:gd name="connsiteY15" fmla="*/ 592053 h 2816894"/>
              <a:gd name="connsiteX16" fmla="*/ 1337351 w 1350394"/>
              <a:gd name="connsiteY16" fmla="*/ 668602 h 2816894"/>
              <a:gd name="connsiteX17" fmla="*/ 1348215 w 1350394"/>
              <a:gd name="connsiteY17" fmla="*/ 749142 h 2816894"/>
              <a:gd name="connsiteX18" fmla="*/ 1350394 w 1350394"/>
              <a:gd name="connsiteY18" fmla="*/ 834170 h 2816894"/>
              <a:gd name="connsiteX19" fmla="*/ 1343689 w 1350394"/>
              <a:gd name="connsiteY19" fmla="*/ 922089 h 2816894"/>
              <a:gd name="connsiteX20" fmla="*/ 1325506 w 1350394"/>
              <a:gd name="connsiteY20" fmla="*/ 1012901 h 2816894"/>
              <a:gd name="connsiteX21" fmla="*/ 1310525 w 1350394"/>
              <a:gd name="connsiteY21" fmla="*/ 1059202 h 2816894"/>
              <a:gd name="connsiteX22" fmla="*/ 1286455 w 1350394"/>
              <a:gd name="connsiteY22" fmla="*/ 1132747 h 2816894"/>
              <a:gd name="connsiteX23" fmla="*/ 1241416 w 1350394"/>
              <a:gd name="connsiteY23" fmla="*/ 1251393 h 2816894"/>
              <a:gd name="connsiteX24" fmla="*/ 1179105 w 1350394"/>
              <a:gd name="connsiteY24" fmla="*/ 1386303 h 2816894"/>
              <a:gd name="connsiteX25" fmla="*/ 1140264 w 1350394"/>
              <a:gd name="connsiteY25" fmla="*/ 1458447 h 2816894"/>
              <a:gd name="connsiteX26" fmla="*/ 1112605 w 1350394"/>
              <a:gd name="connsiteY26" fmla="*/ 1511033 h 2816894"/>
              <a:gd name="connsiteX27" fmla="*/ 1055089 w 1350394"/>
              <a:gd name="connsiteY27" fmla="*/ 1629776 h 2816894"/>
              <a:gd name="connsiteX28" fmla="*/ 1008852 w 1350394"/>
              <a:gd name="connsiteY28" fmla="*/ 1746627 h 2816894"/>
              <a:gd name="connsiteX29" fmla="*/ 976494 w 1350394"/>
              <a:gd name="connsiteY29" fmla="*/ 1843422 h 2816894"/>
              <a:gd name="connsiteX30" fmla="*/ 941636 w 1350394"/>
              <a:gd name="connsiteY30" fmla="*/ 1960474 h 2816894"/>
              <a:gd name="connsiteX31" fmla="*/ 903579 w 1350394"/>
              <a:gd name="connsiteY31" fmla="*/ 2101279 h 2816894"/>
              <a:gd name="connsiteX32" fmla="*/ 882603 w 1350394"/>
              <a:gd name="connsiteY32" fmla="*/ 2182708 h 2816894"/>
              <a:gd name="connsiteX33" fmla="*/ 864820 w 1350394"/>
              <a:gd name="connsiteY33" fmla="*/ 2258549 h 2816894"/>
              <a:gd name="connsiteX34" fmla="*/ 814583 w 1350394"/>
              <a:gd name="connsiteY34" fmla="*/ 2418711 h 2816894"/>
              <a:gd name="connsiteX35" fmla="*/ 780230 w 1350394"/>
              <a:gd name="connsiteY35" fmla="*/ 2504727 h 2816894"/>
              <a:gd name="connsiteX36" fmla="*/ 753968 w 1350394"/>
              <a:gd name="connsiteY36" fmla="*/ 2560707 h 2816894"/>
              <a:gd name="connsiteX37" fmla="*/ 724013 w 1350394"/>
              <a:gd name="connsiteY37" fmla="*/ 2614389 h 2816894"/>
              <a:gd name="connsiteX38" fmla="*/ 690566 w 1350394"/>
              <a:gd name="connsiteY38" fmla="*/ 2664778 h 2816894"/>
              <a:gd name="connsiteX39" fmla="*/ 652927 w 1350394"/>
              <a:gd name="connsiteY39" fmla="*/ 2710177 h 2816894"/>
              <a:gd name="connsiteX40" fmla="*/ 611297 w 1350394"/>
              <a:gd name="connsiteY40" fmla="*/ 2749585 h 2816894"/>
              <a:gd name="connsiteX41" fmla="*/ 565876 w 1350394"/>
              <a:gd name="connsiteY41" fmla="*/ 2782008 h 2816894"/>
              <a:gd name="connsiteX42" fmla="*/ 516263 w 1350394"/>
              <a:gd name="connsiteY42" fmla="*/ 2804249 h 2816894"/>
              <a:gd name="connsiteX43" fmla="*/ 461464 w 1350394"/>
              <a:gd name="connsiteY43" fmla="*/ 2816110 h 2816894"/>
              <a:gd name="connsiteX44" fmla="*/ 403172 w 1350394"/>
              <a:gd name="connsiteY44" fmla="*/ 2816894 h 2816894"/>
              <a:gd name="connsiteX45" fmla="*/ 371033 w 1350394"/>
              <a:gd name="connsiteY45" fmla="*/ 2811496 h 2816894"/>
              <a:gd name="connsiteX46" fmla="*/ 370035 w 1350394"/>
              <a:gd name="connsiteY46" fmla="*/ 2811296 h 2816894"/>
              <a:gd name="connsiteX47" fmla="*/ 328713 w 1350394"/>
              <a:gd name="connsiteY47" fmla="*/ 2802502 h 2816894"/>
              <a:gd name="connsiteX48" fmla="*/ 246770 w 1350394"/>
              <a:gd name="connsiteY48" fmla="*/ 2778829 h 2816894"/>
              <a:gd name="connsiteX49" fmla="*/ 188983 w 1350394"/>
              <a:gd name="connsiteY49" fmla="*/ 2753765 h 2816894"/>
              <a:gd name="connsiteX50" fmla="*/ 151657 w 1350394"/>
              <a:gd name="connsiteY50" fmla="*/ 2732798 h 2816894"/>
              <a:gd name="connsiteX51" fmla="*/ 117825 w 1350394"/>
              <a:gd name="connsiteY51" fmla="*/ 2707340 h 2816894"/>
              <a:gd name="connsiteX52" fmla="*/ 85890 w 1350394"/>
              <a:gd name="connsiteY52" fmla="*/ 2677592 h 2816894"/>
              <a:gd name="connsiteX53" fmla="*/ 71321 w 1350394"/>
              <a:gd name="connsiteY53" fmla="*/ 2659625 h 2816894"/>
              <a:gd name="connsiteX54" fmla="*/ 53758 w 1350394"/>
              <a:gd name="connsiteY54" fmla="*/ 2635868 h 2816894"/>
              <a:gd name="connsiteX55" fmla="*/ 26419 w 1350394"/>
              <a:gd name="connsiteY55" fmla="*/ 2585763 h 2816894"/>
              <a:gd name="connsiteX56" fmla="*/ 10060 w 1350394"/>
              <a:gd name="connsiteY56" fmla="*/ 2532666 h 2816894"/>
              <a:gd name="connsiteX57" fmla="*/ 1187 w 1350394"/>
              <a:gd name="connsiteY57" fmla="*/ 2478474 h 2816894"/>
              <a:gd name="connsiteX58" fmla="*/ 0 w 1350394"/>
              <a:gd name="connsiteY58" fmla="*/ 2424782 h 2816894"/>
              <a:gd name="connsiteX59" fmla="*/ 3903 w 1350394"/>
              <a:gd name="connsiteY59" fmla="*/ 2371592 h 2816894"/>
              <a:gd name="connsiteX60" fmla="*/ 18690 w 1350394"/>
              <a:gd name="connsiteY60" fmla="*/ 2295151 h 2816894"/>
              <a:gd name="connsiteX61" fmla="*/ 33073 w 1350394"/>
              <a:gd name="connsiteY61" fmla="*/ 2249248 h 2816894"/>
              <a:gd name="connsiteX62" fmla="*/ 144234 w 1350394"/>
              <a:gd name="connsiteY62" fmla="*/ 1898888 h 2816894"/>
              <a:gd name="connsiteX63" fmla="*/ 265585 w 1350394"/>
              <a:gd name="connsiteY63" fmla="*/ 1505419 h 2816894"/>
              <a:gd name="connsiteX64" fmla="*/ 275772 w 1350394"/>
              <a:gd name="connsiteY64" fmla="*/ 1470094 h 2816894"/>
              <a:gd name="connsiteX65" fmla="*/ 278368 w 1350394"/>
              <a:gd name="connsiteY65" fmla="*/ 1464905 h 2816894"/>
              <a:gd name="connsiteX66" fmla="*/ 291456 w 1350394"/>
              <a:gd name="connsiteY66" fmla="*/ 1407326 h 2816894"/>
              <a:gd name="connsiteX67" fmla="*/ 300256 w 1350394"/>
              <a:gd name="connsiteY67" fmla="*/ 1321902 h 2816894"/>
              <a:gd name="connsiteX68" fmla="*/ 303166 w 1350394"/>
              <a:gd name="connsiteY68" fmla="*/ 1245158 h 2816894"/>
              <a:gd name="connsiteX69" fmla="*/ 300190 w 1350394"/>
              <a:gd name="connsiteY69" fmla="*/ 1151148 h 2816894"/>
              <a:gd name="connsiteX70" fmla="*/ 290928 w 1350394"/>
              <a:gd name="connsiteY70" fmla="*/ 1039272 h 2816894"/>
              <a:gd name="connsiteX71" fmla="*/ 282956 w 1350394"/>
              <a:gd name="connsiteY71" fmla="*/ 975401 h 2816894"/>
              <a:gd name="connsiteX72" fmla="*/ 279169 w 1350394"/>
              <a:gd name="connsiteY72" fmla="*/ 942466 h 2816894"/>
              <a:gd name="connsiteX73" fmla="*/ 273992 w 1350394"/>
              <a:gd name="connsiteY73" fmla="*/ 877596 h 2816894"/>
              <a:gd name="connsiteX74" fmla="*/ 272314 w 1350394"/>
              <a:gd name="connsiteY74" fmla="*/ 782289 h 2816894"/>
              <a:gd name="connsiteX75" fmla="*/ 281120 w 1350394"/>
              <a:gd name="connsiteY75" fmla="*/ 663134 h 2816894"/>
              <a:gd name="connsiteX76" fmla="*/ 297611 w 1350394"/>
              <a:gd name="connsiteY76" fmla="*/ 554858 h 2816894"/>
              <a:gd name="connsiteX77" fmla="*/ 317492 w 1350394"/>
              <a:gd name="connsiteY77" fmla="*/ 460754 h 2816894"/>
              <a:gd name="connsiteX78" fmla="*/ 338767 w 1350394"/>
              <a:gd name="connsiteY78" fmla="*/ 385612 h 2816894"/>
              <a:gd name="connsiteX79" fmla="*/ 364134 w 1350394"/>
              <a:gd name="connsiteY79" fmla="*/ 310771 h 2816894"/>
              <a:gd name="connsiteX80" fmla="*/ 369427 w 1350394"/>
              <a:gd name="connsiteY80" fmla="*/ 299894 h 2816894"/>
              <a:gd name="connsiteX81" fmla="*/ 372722 w 1350394"/>
              <a:gd name="connsiteY81" fmla="*/ 291213 h 2816894"/>
              <a:gd name="connsiteX82" fmla="*/ 397686 w 1350394"/>
              <a:gd name="connsiteY82" fmla="*/ 241720 h 2816894"/>
              <a:gd name="connsiteX83" fmla="*/ 424344 w 1350394"/>
              <a:gd name="connsiteY83" fmla="*/ 196719 h 2816894"/>
              <a:gd name="connsiteX84" fmla="*/ 460686 w 1350394"/>
              <a:gd name="connsiteY84" fmla="*/ 147428 h 2816894"/>
              <a:gd name="connsiteX85" fmla="*/ 506411 w 1350394"/>
              <a:gd name="connsiteY85" fmla="*/ 97941 h 2816894"/>
              <a:gd name="connsiteX86" fmla="*/ 561816 w 1350394"/>
              <a:gd name="connsiteY86" fmla="*/ 54543 h 2816894"/>
              <a:gd name="connsiteX87" fmla="*/ 609632 w 1350394"/>
              <a:gd name="connsiteY87" fmla="*/ 28310 h 2816894"/>
              <a:gd name="connsiteX88" fmla="*/ 644670 w 1350394"/>
              <a:gd name="connsiteY88" fmla="*/ 14048 h 2816894"/>
              <a:gd name="connsiteX89" fmla="*/ 662637 w 1350394"/>
              <a:gd name="connsiteY89" fmla="*/ 9861 h 2816894"/>
              <a:gd name="connsiteX90" fmla="*/ 686194 w 1350394"/>
              <a:gd name="connsiteY90" fmla="*/ 3680 h 281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350394" h="2816894">
                <a:moveTo>
                  <a:pt x="735203" y="0"/>
                </a:moveTo>
                <a:lnTo>
                  <a:pt x="784511" y="2608"/>
                </a:lnTo>
                <a:lnTo>
                  <a:pt x="834815" y="13200"/>
                </a:lnTo>
                <a:lnTo>
                  <a:pt x="887214" y="31477"/>
                </a:lnTo>
                <a:lnTo>
                  <a:pt x="940211" y="57138"/>
                </a:lnTo>
                <a:lnTo>
                  <a:pt x="993804" y="90186"/>
                </a:lnTo>
                <a:lnTo>
                  <a:pt x="1049592" y="130418"/>
                </a:lnTo>
                <a:lnTo>
                  <a:pt x="1077037" y="154078"/>
                </a:lnTo>
                <a:lnTo>
                  <a:pt x="1078035" y="154278"/>
                </a:lnTo>
                <a:lnTo>
                  <a:pt x="1091207" y="168852"/>
                </a:lnTo>
                <a:lnTo>
                  <a:pt x="1165949" y="264777"/>
                </a:lnTo>
                <a:lnTo>
                  <a:pt x="1211251" y="336643"/>
                </a:lnTo>
                <a:lnTo>
                  <a:pt x="1241185" y="391938"/>
                </a:lnTo>
                <a:lnTo>
                  <a:pt x="1270917" y="453422"/>
                </a:lnTo>
                <a:lnTo>
                  <a:pt x="1297554" y="519994"/>
                </a:lnTo>
                <a:lnTo>
                  <a:pt x="1320498" y="592053"/>
                </a:lnTo>
                <a:lnTo>
                  <a:pt x="1337351" y="668602"/>
                </a:lnTo>
                <a:lnTo>
                  <a:pt x="1348215" y="749142"/>
                </a:lnTo>
                <a:lnTo>
                  <a:pt x="1350394" y="834170"/>
                </a:lnTo>
                <a:lnTo>
                  <a:pt x="1343689" y="922089"/>
                </a:lnTo>
                <a:lnTo>
                  <a:pt x="1325506" y="1012901"/>
                </a:lnTo>
                <a:lnTo>
                  <a:pt x="1310525" y="1059202"/>
                </a:lnTo>
                <a:lnTo>
                  <a:pt x="1286455" y="1132747"/>
                </a:lnTo>
                <a:lnTo>
                  <a:pt x="1241416" y="1251393"/>
                </a:lnTo>
                <a:lnTo>
                  <a:pt x="1179105" y="1386303"/>
                </a:lnTo>
                <a:lnTo>
                  <a:pt x="1140264" y="1458447"/>
                </a:lnTo>
                <a:lnTo>
                  <a:pt x="1112605" y="1511033"/>
                </a:lnTo>
                <a:lnTo>
                  <a:pt x="1055089" y="1629776"/>
                </a:lnTo>
                <a:lnTo>
                  <a:pt x="1008852" y="1746627"/>
                </a:lnTo>
                <a:lnTo>
                  <a:pt x="976494" y="1843422"/>
                </a:lnTo>
                <a:lnTo>
                  <a:pt x="941636" y="1960474"/>
                </a:lnTo>
                <a:lnTo>
                  <a:pt x="903579" y="2101279"/>
                </a:lnTo>
                <a:lnTo>
                  <a:pt x="882603" y="2182708"/>
                </a:lnTo>
                <a:lnTo>
                  <a:pt x="864820" y="2258549"/>
                </a:lnTo>
                <a:lnTo>
                  <a:pt x="814583" y="2418711"/>
                </a:lnTo>
                <a:lnTo>
                  <a:pt x="780230" y="2504727"/>
                </a:lnTo>
                <a:lnTo>
                  <a:pt x="753968" y="2560707"/>
                </a:lnTo>
                <a:lnTo>
                  <a:pt x="724013" y="2614389"/>
                </a:lnTo>
                <a:lnTo>
                  <a:pt x="690566" y="2664778"/>
                </a:lnTo>
                <a:lnTo>
                  <a:pt x="652927" y="2710177"/>
                </a:lnTo>
                <a:lnTo>
                  <a:pt x="611297" y="2749585"/>
                </a:lnTo>
                <a:lnTo>
                  <a:pt x="565876" y="2782008"/>
                </a:lnTo>
                <a:lnTo>
                  <a:pt x="516263" y="2804249"/>
                </a:lnTo>
                <a:lnTo>
                  <a:pt x="461464" y="2816110"/>
                </a:lnTo>
                <a:lnTo>
                  <a:pt x="403172" y="2816894"/>
                </a:lnTo>
                <a:lnTo>
                  <a:pt x="371033" y="2811496"/>
                </a:lnTo>
                <a:lnTo>
                  <a:pt x="370035" y="2811296"/>
                </a:lnTo>
                <a:lnTo>
                  <a:pt x="328713" y="2802502"/>
                </a:lnTo>
                <a:lnTo>
                  <a:pt x="246770" y="2778829"/>
                </a:lnTo>
                <a:lnTo>
                  <a:pt x="188983" y="2753765"/>
                </a:lnTo>
                <a:lnTo>
                  <a:pt x="151657" y="2732798"/>
                </a:lnTo>
                <a:lnTo>
                  <a:pt x="117825" y="2707340"/>
                </a:lnTo>
                <a:lnTo>
                  <a:pt x="85890" y="2677592"/>
                </a:lnTo>
                <a:lnTo>
                  <a:pt x="71321" y="2659625"/>
                </a:lnTo>
                <a:lnTo>
                  <a:pt x="53758" y="2635868"/>
                </a:lnTo>
                <a:lnTo>
                  <a:pt x="26419" y="2585763"/>
                </a:lnTo>
                <a:lnTo>
                  <a:pt x="10060" y="2532666"/>
                </a:lnTo>
                <a:lnTo>
                  <a:pt x="1187" y="2478474"/>
                </a:lnTo>
                <a:lnTo>
                  <a:pt x="0" y="2424782"/>
                </a:lnTo>
                <a:lnTo>
                  <a:pt x="3903" y="2371592"/>
                </a:lnTo>
                <a:lnTo>
                  <a:pt x="18690" y="2295151"/>
                </a:lnTo>
                <a:lnTo>
                  <a:pt x="33073" y="2249248"/>
                </a:lnTo>
                <a:lnTo>
                  <a:pt x="144234" y="1898888"/>
                </a:lnTo>
                <a:lnTo>
                  <a:pt x="265585" y="1505419"/>
                </a:lnTo>
                <a:lnTo>
                  <a:pt x="275772" y="1470094"/>
                </a:lnTo>
                <a:lnTo>
                  <a:pt x="278368" y="1464905"/>
                </a:lnTo>
                <a:lnTo>
                  <a:pt x="291456" y="1407326"/>
                </a:lnTo>
                <a:lnTo>
                  <a:pt x="300256" y="1321902"/>
                </a:lnTo>
                <a:lnTo>
                  <a:pt x="303166" y="1245158"/>
                </a:lnTo>
                <a:lnTo>
                  <a:pt x="300190" y="1151148"/>
                </a:lnTo>
                <a:lnTo>
                  <a:pt x="290928" y="1039272"/>
                </a:lnTo>
                <a:lnTo>
                  <a:pt x="282956" y="975401"/>
                </a:lnTo>
                <a:lnTo>
                  <a:pt x="279169" y="942466"/>
                </a:lnTo>
                <a:lnTo>
                  <a:pt x="273992" y="877596"/>
                </a:lnTo>
                <a:lnTo>
                  <a:pt x="272314" y="782289"/>
                </a:lnTo>
                <a:lnTo>
                  <a:pt x="281120" y="663134"/>
                </a:lnTo>
                <a:lnTo>
                  <a:pt x="297611" y="554858"/>
                </a:lnTo>
                <a:lnTo>
                  <a:pt x="317492" y="460754"/>
                </a:lnTo>
                <a:lnTo>
                  <a:pt x="338767" y="385612"/>
                </a:lnTo>
                <a:lnTo>
                  <a:pt x="364134" y="310771"/>
                </a:lnTo>
                <a:lnTo>
                  <a:pt x="369427" y="299894"/>
                </a:lnTo>
                <a:lnTo>
                  <a:pt x="372722" y="291213"/>
                </a:lnTo>
                <a:lnTo>
                  <a:pt x="397686" y="241720"/>
                </a:lnTo>
                <a:lnTo>
                  <a:pt x="424344" y="196719"/>
                </a:lnTo>
                <a:lnTo>
                  <a:pt x="460686" y="147428"/>
                </a:lnTo>
                <a:lnTo>
                  <a:pt x="506411" y="97941"/>
                </a:lnTo>
                <a:lnTo>
                  <a:pt x="561816" y="54543"/>
                </a:lnTo>
                <a:lnTo>
                  <a:pt x="609632" y="28310"/>
                </a:lnTo>
                <a:lnTo>
                  <a:pt x="644670" y="14048"/>
                </a:lnTo>
                <a:lnTo>
                  <a:pt x="662637" y="9861"/>
                </a:lnTo>
                <a:lnTo>
                  <a:pt x="686194" y="36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1A5CA5-FA87-4064-B929-0E7A7EAC97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095BA6F9-3B46-44BF-B5F1-11129B2E02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71877" y="0"/>
            <a:ext cx="2178050" cy="4136168"/>
          </a:xfrm>
          <a:custGeom>
            <a:avLst/>
            <a:gdLst>
              <a:gd name="connsiteX0" fmla="*/ 55686 w 2178050"/>
              <a:gd name="connsiteY0" fmla="*/ 0 h 4136168"/>
              <a:gd name="connsiteX1" fmla="*/ 2122364 w 2178050"/>
              <a:gd name="connsiteY1" fmla="*/ 0 h 4136168"/>
              <a:gd name="connsiteX2" fmla="*/ 2140329 w 2178050"/>
              <a:gd name="connsiteY2" fmla="*/ 163462 h 4136168"/>
              <a:gd name="connsiteX3" fmla="*/ 2178050 w 2178050"/>
              <a:gd name="connsiteY3" fmla="*/ 987895 h 4136168"/>
              <a:gd name="connsiteX4" fmla="*/ 1089025 w 2178050"/>
              <a:gd name="connsiteY4" fmla="*/ 4136168 h 4136168"/>
              <a:gd name="connsiteX5" fmla="*/ 0 w 2178050"/>
              <a:gd name="connsiteY5" fmla="*/ 987895 h 4136168"/>
              <a:gd name="connsiteX6" fmla="*/ 37721 w 2178050"/>
              <a:gd name="connsiteY6" fmla="*/ 163462 h 413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4136168">
                <a:moveTo>
                  <a:pt x="55686" y="0"/>
                </a:moveTo>
                <a:lnTo>
                  <a:pt x="2122364" y="0"/>
                </a:lnTo>
                <a:lnTo>
                  <a:pt x="2140329" y="163462"/>
                </a:lnTo>
                <a:cubicBezTo>
                  <a:pt x="2164927" y="426231"/>
                  <a:pt x="2178050" y="702633"/>
                  <a:pt x="2178050" y="987895"/>
                </a:cubicBezTo>
                <a:cubicBezTo>
                  <a:pt x="2178050" y="2726638"/>
                  <a:pt x="1690477" y="4136168"/>
                  <a:pt x="1089025" y="4136168"/>
                </a:cubicBezTo>
                <a:cubicBezTo>
                  <a:pt x="487573" y="4136168"/>
                  <a:pt x="0" y="2726638"/>
                  <a:pt x="0" y="987895"/>
                </a:cubicBezTo>
                <a:cubicBezTo>
                  <a:pt x="0" y="702633"/>
                  <a:pt x="13124" y="426231"/>
                  <a:pt x="37721" y="1634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D5E35622-7C8E-42E7-95B6-66E1A108066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6975" y="0"/>
            <a:ext cx="2178050" cy="4136168"/>
          </a:xfrm>
          <a:custGeom>
            <a:avLst/>
            <a:gdLst>
              <a:gd name="connsiteX0" fmla="*/ 55686 w 2178050"/>
              <a:gd name="connsiteY0" fmla="*/ 0 h 4136168"/>
              <a:gd name="connsiteX1" fmla="*/ 2122364 w 2178050"/>
              <a:gd name="connsiteY1" fmla="*/ 0 h 4136168"/>
              <a:gd name="connsiteX2" fmla="*/ 2140329 w 2178050"/>
              <a:gd name="connsiteY2" fmla="*/ 163462 h 4136168"/>
              <a:gd name="connsiteX3" fmla="*/ 2178050 w 2178050"/>
              <a:gd name="connsiteY3" fmla="*/ 987895 h 4136168"/>
              <a:gd name="connsiteX4" fmla="*/ 1089025 w 2178050"/>
              <a:gd name="connsiteY4" fmla="*/ 4136168 h 4136168"/>
              <a:gd name="connsiteX5" fmla="*/ 0 w 2178050"/>
              <a:gd name="connsiteY5" fmla="*/ 987895 h 4136168"/>
              <a:gd name="connsiteX6" fmla="*/ 37721 w 2178050"/>
              <a:gd name="connsiteY6" fmla="*/ 163462 h 413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4136168">
                <a:moveTo>
                  <a:pt x="55686" y="0"/>
                </a:moveTo>
                <a:lnTo>
                  <a:pt x="2122364" y="0"/>
                </a:lnTo>
                <a:lnTo>
                  <a:pt x="2140329" y="163462"/>
                </a:lnTo>
                <a:cubicBezTo>
                  <a:pt x="2164927" y="426231"/>
                  <a:pt x="2178050" y="702633"/>
                  <a:pt x="2178050" y="987895"/>
                </a:cubicBezTo>
                <a:cubicBezTo>
                  <a:pt x="2178050" y="2726638"/>
                  <a:pt x="1690477" y="4136168"/>
                  <a:pt x="1089025" y="4136168"/>
                </a:cubicBezTo>
                <a:cubicBezTo>
                  <a:pt x="487573" y="4136168"/>
                  <a:pt x="0" y="2726638"/>
                  <a:pt x="0" y="987895"/>
                </a:cubicBezTo>
                <a:cubicBezTo>
                  <a:pt x="0" y="702633"/>
                  <a:pt x="13124" y="426231"/>
                  <a:pt x="37721" y="1634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B200FF-BFB4-430E-A191-2A0527D82E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42073" y="0"/>
            <a:ext cx="2178050" cy="4136168"/>
          </a:xfrm>
          <a:custGeom>
            <a:avLst/>
            <a:gdLst>
              <a:gd name="connsiteX0" fmla="*/ 55686 w 2178050"/>
              <a:gd name="connsiteY0" fmla="*/ 0 h 4136168"/>
              <a:gd name="connsiteX1" fmla="*/ 2122364 w 2178050"/>
              <a:gd name="connsiteY1" fmla="*/ 0 h 4136168"/>
              <a:gd name="connsiteX2" fmla="*/ 2140329 w 2178050"/>
              <a:gd name="connsiteY2" fmla="*/ 163462 h 4136168"/>
              <a:gd name="connsiteX3" fmla="*/ 2178050 w 2178050"/>
              <a:gd name="connsiteY3" fmla="*/ 987895 h 4136168"/>
              <a:gd name="connsiteX4" fmla="*/ 1089025 w 2178050"/>
              <a:gd name="connsiteY4" fmla="*/ 4136168 h 4136168"/>
              <a:gd name="connsiteX5" fmla="*/ 0 w 2178050"/>
              <a:gd name="connsiteY5" fmla="*/ 987895 h 4136168"/>
              <a:gd name="connsiteX6" fmla="*/ 37721 w 2178050"/>
              <a:gd name="connsiteY6" fmla="*/ 163462 h 413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50" h="4136168">
                <a:moveTo>
                  <a:pt x="55686" y="0"/>
                </a:moveTo>
                <a:lnTo>
                  <a:pt x="2122364" y="0"/>
                </a:lnTo>
                <a:lnTo>
                  <a:pt x="2140329" y="163462"/>
                </a:lnTo>
                <a:cubicBezTo>
                  <a:pt x="2164926" y="426231"/>
                  <a:pt x="2178050" y="702633"/>
                  <a:pt x="2178050" y="987895"/>
                </a:cubicBezTo>
                <a:cubicBezTo>
                  <a:pt x="2178050" y="2726638"/>
                  <a:pt x="1690477" y="4136168"/>
                  <a:pt x="1089025" y="4136168"/>
                </a:cubicBezTo>
                <a:cubicBezTo>
                  <a:pt x="487573" y="4136168"/>
                  <a:pt x="0" y="2726638"/>
                  <a:pt x="0" y="987895"/>
                </a:cubicBezTo>
                <a:cubicBezTo>
                  <a:pt x="0" y="702633"/>
                  <a:pt x="13124" y="426231"/>
                  <a:pt x="37721" y="1634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44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E978A54-13D9-42EC-BAD4-7149EB3D9F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64516" y="1907382"/>
            <a:ext cx="2527300" cy="2527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B19394E8-7266-4A79-980A-47C443112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27236" y="4272919"/>
            <a:ext cx="1536700" cy="1536700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E9B304-B66B-4A31-834E-C1D88C222F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8952322" cy="3810000"/>
          </a:xfrm>
          <a:custGeom>
            <a:avLst/>
            <a:gdLst>
              <a:gd name="connsiteX0" fmla="*/ 0 w 8952322"/>
              <a:gd name="connsiteY0" fmla="*/ 0 h 3810000"/>
              <a:gd name="connsiteX1" fmla="*/ 7112298 w 8952322"/>
              <a:gd name="connsiteY1" fmla="*/ 0 h 3810000"/>
              <a:gd name="connsiteX2" fmla="*/ 7469959 w 8952322"/>
              <a:gd name="connsiteY2" fmla="*/ 136126 h 3810000"/>
              <a:gd name="connsiteX3" fmla="*/ 8952322 w 8952322"/>
              <a:gd name="connsiteY3" fmla="*/ 1564483 h 3810000"/>
              <a:gd name="connsiteX4" fmla="*/ 2460735 w 8952322"/>
              <a:gd name="connsiteY4" fmla="*/ 3810000 h 3810000"/>
              <a:gd name="connsiteX5" fmla="*/ 228710 w 8952322"/>
              <a:gd name="connsiteY5" fmla="*/ 3673743 h 3810000"/>
              <a:gd name="connsiteX6" fmla="*/ 0 w 8952322"/>
              <a:gd name="connsiteY6" fmla="*/ 364086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2322" h="3810000">
                <a:moveTo>
                  <a:pt x="0" y="0"/>
                </a:moveTo>
                <a:lnTo>
                  <a:pt x="7112298" y="0"/>
                </a:lnTo>
                <a:lnTo>
                  <a:pt x="7469959" y="136126"/>
                </a:lnTo>
                <a:cubicBezTo>
                  <a:pt x="8396022" y="524283"/>
                  <a:pt x="8952322" y="1021911"/>
                  <a:pt x="8952322" y="1564483"/>
                </a:cubicBezTo>
                <a:cubicBezTo>
                  <a:pt x="8952322" y="2804648"/>
                  <a:pt x="6045939" y="3810000"/>
                  <a:pt x="2460735" y="3810000"/>
                </a:cubicBezTo>
                <a:cubicBezTo>
                  <a:pt x="1676472" y="3810000"/>
                  <a:pt x="924691" y="3761893"/>
                  <a:pt x="228710" y="3673743"/>
                </a:cubicBezTo>
                <a:lnTo>
                  <a:pt x="0" y="3640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36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E978A54-13D9-42EC-BAD4-7149EB3D9F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44586" y="827883"/>
            <a:ext cx="2527300" cy="2527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B19394E8-7266-4A79-980A-47C443112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37972" y="4408764"/>
            <a:ext cx="1536700" cy="1536700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2676C4BA-4072-4BC8-AE3F-4307E992176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28311" y="0"/>
            <a:ext cx="4486580" cy="6364104"/>
          </a:xfrm>
          <a:custGeom>
            <a:avLst/>
            <a:gdLst>
              <a:gd name="connsiteX0" fmla="*/ 0 w 4486580"/>
              <a:gd name="connsiteY0" fmla="*/ 0 h 6364104"/>
              <a:gd name="connsiteX1" fmla="*/ 4486580 w 4486580"/>
              <a:gd name="connsiteY1" fmla="*/ 0 h 6364104"/>
              <a:gd name="connsiteX2" fmla="*/ 4477214 w 4486580"/>
              <a:gd name="connsiteY2" fmla="*/ 536244 h 6364104"/>
              <a:gd name="connsiteX3" fmla="*/ 2243290 w 4486580"/>
              <a:gd name="connsiteY3" fmla="*/ 6364104 h 6364104"/>
              <a:gd name="connsiteX4" fmla="*/ 9366 w 4486580"/>
              <a:gd name="connsiteY4" fmla="*/ 536244 h 6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6580" h="6364104">
                <a:moveTo>
                  <a:pt x="0" y="0"/>
                </a:moveTo>
                <a:lnTo>
                  <a:pt x="4486580" y="0"/>
                </a:lnTo>
                <a:lnTo>
                  <a:pt x="4477214" y="536244"/>
                </a:lnTo>
                <a:cubicBezTo>
                  <a:pt x="4362221" y="3809666"/>
                  <a:pt x="3405945" y="6364104"/>
                  <a:pt x="2243290" y="6364104"/>
                </a:cubicBezTo>
                <a:cubicBezTo>
                  <a:pt x="1080635" y="6364104"/>
                  <a:pt x="124359" y="3809666"/>
                  <a:pt x="9366" y="5362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DE915C8-DEB5-491C-A403-67E4505DE7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43466" y="1487091"/>
            <a:ext cx="4548534" cy="2599016"/>
          </a:xfrm>
          <a:custGeom>
            <a:avLst/>
            <a:gdLst>
              <a:gd name="connsiteX0" fmla="*/ 3756760 w 4548534"/>
              <a:gd name="connsiteY0" fmla="*/ 0 h 2599016"/>
              <a:gd name="connsiteX1" fmla="*/ 4421769 w 4548534"/>
              <a:gd name="connsiteY1" fmla="*/ 20297 h 2599016"/>
              <a:gd name="connsiteX2" fmla="*/ 4548534 w 4548534"/>
              <a:gd name="connsiteY2" fmla="*/ 30125 h 2599016"/>
              <a:gd name="connsiteX3" fmla="*/ 4548534 w 4548534"/>
              <a:gd name="connsiteY3" fmla="*/ 2568891 h 2599016"/>
              <a:gd name="connsiteX4" fmla="*/ 4421769 w 4548534"/>
              <a:gd name="connsiteY4" fmla="*/ 2578719 h 2599016"/>
              <a:gd name="connsiteX5" fmla="*/ 3756760 w 4548534"/>
              <a:gd name="connsiteY5" fmla="*/ 2599016 h 2599016"/>
              <a:gd name="connsiteX6" fmla="*/ 0 w 4548534"/>
              <a:gd name="connsiteY6" fmla="*/ 1299508 h 2599016"/>
              <a:gd name="connsiteX7" fmla="*/ 3756760 w 4548534"/>
              <a:gd name="connsiteY7" fmla="*/ 0 h 25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8534" h="2599016">
                <a:moveTo>
                  <a:pt x="3756760" y="0"/>
                </a:moveTo>
                <a:cubicBezTo>
                  <a:pt x="3983692" y="0"/>
                  <a:pt x="4205923" y="6960"/>
                  <a:pt x="4421769" y="20297"/>
                </a:cubicBezTo>
                <a:lnTo>
                  <a:pt x="4548534" y="30125"/>
                </a:lnTo>
                <a:lnTo>
                  <a:pt x="4548534" y="2568891"/>
                </a:lnTo>
                <a:lnTo>
                  <a:pt x="4421769" y="2578719"/>
                </a:lnTo>
                <a:cubicBezTo>
                  <a:pt x="4205923" y="2592056"/>
                  <a:pt x="3983692" y="2599016"/>
                  <a:pt x="3756760" y="2599016"/>
                </a:cubicBezTo>
                <a:cubicBezTo>
                  <a:pt x="1681959" y="2599016"/>
                  <a:pt x="0" y="2017207"/>
                  <a:pt x="0" y="1299508"/>
                </a:cubicBezTo>
                <a:cubicBezTo>
                  <a:pt x="0" y="581809"/>
                  <a:pt x="1681959" y="0"/>
                  <a:pt x="375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8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B19394E8-7266-4A79-980A-47C443112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3930" y="1149728"/>
            <a:ext cx="1536700" cy="1536700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32F53D6-D96B-4792-BA89-6ADA514A63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42977" y="5285444"/>
            <a:ext cx="2759868" cy="1572556"/>
          </a:xfrm>
          <a:custGeom>
            <a:avLst/>
            <a:gdLst>
              <a:gd name="connsiteX0" fmla="*/ 1379934 w 2759868"/>
              <a:gd name="connsiteY0" fmla="*/ 0 h 1572556"/>
              <a:gd name="connsiteX1" fmla="*/ 2759868 w 2759868"/>
              <a:gd name="connsiteY1" fmla="*/ 1379934 h 1572556"/>
              <a:gd name="connsiteX2" fmla="*/ 2752744 w 2759868"/>
              <a:gd name="connsiteY2" fmla="*/ 1521025 h 1572556"/>
              <a:gd name="connsiteX3" fmla="*/ 2744879 w 2759868"/>
              <a:gd name="connsiteY3" fmla="*/ 1572556 h 1572556"/>
              <a:gd name="connsiteX4" fmla="*/ 14989 w 2759868"/>
              <a:gd name="connsiteY4" fmla="*/ 1572556 h 1572556"/>
              <a:gd name="connsiteX5" fmla="*/ 7125 w 2759868"/>
              <a:gd name="connsiteY5" fmla="*/ 1521025 h 1572556"/>
              <a:gd name="connsiteX6" fmla="*/ 0 w 2759868"/>
              <a:gd name="connsiteY6" fmla="*/ 1379934 h 1572556"/>
              <a:gd name="connsiteX7" fmla="*/ 1379934 w 2759868"/>
              <a:gd name="connsiteY7" fmla="*/ 0 h 157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9868" h="1572556">
                <a:moveTo>
                  <a:pt x="1379934" y="0"/>
                </a:moveTo>
                <a:cubicBezTo>
                  <a:pt x="2142051" y="0"/>
                  <a:pt x="2759868" y="617817"/>
                  <a:pt x="2759868" y="1379934"/>
                </a:cubicBezTo>
                <a:cubicBezTo>
                  <a:pt x="2759868" y="1427567"/>
                  <a:pt x="2757455" y="1474635"/>
                  <a:pt x="2752744" y="1521025"/>
                </a:cubicBezTo>
                <a:lnTo>
                  <a:pt x="2744879" y="1572556"/>
                </a:lnTo>
                <a:lnTo>
                  <a:pt x="14989" y="1572556"/>
                </a:lnTo>
                <a:lnTo>
                  <a:pt x="7125" y="1521025"/>
                </a:lnTo>
                <a:cubicBezTo>
                  <a:pt x="2414" y="1474635"/>
                  <a:pt x="0" y="1427567"/>
                  <a:pt x="0" y="1379934"/>
                </a:cubicBezTo>
                <a:cubicBezTo>
                  <a:pt x="0" y="617817"/>
                  <a:pt x="617817" y="0"/>
                  <a:pt x="1379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0986F1-1DAE-434C-8C8D-67B10120D63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1918078"/>
            <a:ext cx="6263686" cy="2599016"/>
          </a:xfrm>
          <a:custGeom>
            <a:avLst/>
            <a:gdLst>
              <a:gd name="connsiteX0" fmla="*/ 2506926 w 6263686"/>
              <a:gd name="connsiteY0" fmla="*/ 0 h 2599016"/>
              <a:gd name="connsiteX1" fmla="*/ 6263686 w 6263686"/>
              <a:gd name="connsiteY1" fmla="*/ 1299508 h 2599016"/>
              <a:gd name="connsiteX2" fmla="*/ 2506926 w 6263686"/>
              <a:gd name="connsiteY2" fmla="*/ 2599016 h 2599016"/>
              <a:gd name="connsiteX3" fmla="*/ 117278 w 6263686"/>
              <a:gd name="connsiteY3" fmla="*/ 2302272 h 2599016"/>
              <a:gd name="connsiteX4" fmla="*/ 0 w 6263686"/>
              <a:gd name="connsiteY4" fmla="*/ 2265401 h 2599016"/>
              <a:gd name="connsiteX5" fmla="*/ 0 w 6263686"/>
              <a:gd name="connsiteY5" fmla="*/ 333615 h 2599016"/>
              <a:gd name="connsiteX6" fmla="*/ 117278 w 6263686"/>
              <a:gd name="connsiteY6" fmla="*/ 296744 h 2599016"/>
              <a:gd name="connsiteX7" fmla="*/ 2506926 w 6263686"/>
              <a:gd name="connsiteY7" fmla="*/ 0 h 259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3686" h="2599016">
                <a:moveTo>
                  <a:pt x="2506926" y="0"/>
                </a:moveTo>
                <a:cubicBezTo>
                  <a:pt x="4581727" y="0"/>
                  <a:pt x="6263686" y="581810"/>
                  <a:pt x="6263686" y="1299508"/>
                </a:cubicBezTo>
                <a:cubicBezTo>
                  <a:pt x="6263686" y="2017207"/>
                  <a:pt x="4581727" y="2599016"/>
                  <a:pt x="2506926" y="2599016"/>
                </a:cubicBezTo>
                <a:cubicBezTo>
                  <a:pt x="1599201" y="2599016"/>
                  <a:pt x="766669" y="2487655"/>
                  <a:pt x="117278" y="2302272"/>
                </a:cubicBezTo>
                <a:lnTo>
                  <a:pt x="0" y="2265401"/>
                </a:lnTo>
                <a:lnTo>
                  <a:pt x="0" y="333615"/>
                </a:lnTo>
                <a:lnTo>
                  <a:pt x="117278" y="296744"/>
                </a:lnTo>
                <a:cubicBezTo>
                  <a:pt x="766669" y="111361"/>
                  <a:pt x="1599201" y="0"/>
                  <a:pt x="250692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97E2BEE-47E4-4D9F-804B-EE54D5626A9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37216" y="644712"/>
            <a:ext cx="4254784" cy="6213288"/>
          </a:xfrm>
          <a:custGeom>
            <a:avLst/>
            <a:gdLst>
              <a:gd name="connsiteX0" fmla="*/ 2240656 w 4254784"/>
              <a:gd name="connsiteY0" fmla="*/ 0 h 6213288"/>
              <a:gd name="connsiteX1" fmla="*/ 4215151 w 4254784"/>
              <a:gd name="connsiteY1" fmla="*/ 3397312 h 6213288"/>
              <a:gd name="connsiteX2" fmla="*/ 4254784 w 4254784"/>
              <a:gd name="connsiteY2" fmla="*/ 3635154 h 6213288"/>
              <a:gd name="connsiteX3" fmla="*/ 4254784 w 4254784"/>
              <a:gd name="connsiteY3" fmla="*/ 6213288 h 6213288"/>
              <a:gd name="connsiteX4" fmla="*/ 0 w 4254784"/>
              <a:gd name="connsiteY4" fmla="*/ 6213288 h 6213288"/>
              <a:gd name="connsiteX5" fmla="*/ 6733 w 4254784"/>
              <a:gd name="connsiteY5" fmla="*/ 5827860 h 6213288"/>
              <a:gd name="connsiteX6" fmla="*/ 2240656 w 4254784"/>
              <a:gd name="connsiteY6" fmla="*/ 0 h 621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4784" h="6213288">
                <a:moveTo>
                  <a:pt x="2240656" y="0"/>
                </a:moveTo>
                <a:cubicBezTo>
                  <a:pt x="3093269" y="0"/>
                  <a:pt x="3834897" y="1373720"/>
                  <a:pt x="4215151" y="3397312"/>
                </a:cubicBezTo>
                <a:lnTo>
                  <a:pt x="4254784" y="3635154"/>
                </a:lnTo>
                <a:lnTo>
                  <a:pt x="4254784" y="6213288"/>
                </a:lnTo>
                <a:lnTo>
                  <a:pt x="0" y="6213288"/>
                </a:lnTo>
                <a:lnTo>
                  <a:pt x="6733" y="5827860"/>
                </a:lnTo>
                <a:cubicBezTo>
                  <a:pt x="121726" y="2554439"/>
                  <a:pt x="1078001" y="0"/>
                  <a:pt x="22406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8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B19394E8-7266-4A79-980A-47C443112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49274" y="1392659"/>
            <a:ext cx="1393940" cy="1393940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0EA73D6A-2B11-487C-B4F7-09445A1954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945030" cy="1865886"/>
          </a:xfrm>
          <a:custGeom>
            <a:avLst/>
            <a:gdLst>
              <a:gd name="connsiteX0" fmla="*/ 0 w 1945030"/>
              <a:gd name="connsiteY0" fmla="*/ 0 h 1865886"/>
              <a:gd name="connsiteX1" fmla="*/ 1891145 w 1945030"/>
              <a:gd name="connsiteY1" fmla="*/ 0 h 1865886"/>
              <a:gd name="connsiteX2" fmla="*/ 1915052 w 1945030"/>
              <a:gd name="connsiteY2" fmla="*/ 92978 h 1865886"/>
              <a:gd name="connsiteX3" fmla="*/ 1945030 w 1945030"/>
              <a:gd name="connsiteY3" fmla="*/ 390350 h 1865886"/>
              <a:gd name="connsiteX4" fmla="*/ 469494 w 1945030"/>
              <a:gd name="connsiteY4" fmla="*/ 1865886 h 1865886"/>
              <a:gd name="connsiteX5" fmla="*/ 30715 w 1945030"/>
              <a:gd name="connsiteY5" fmla="*/ 1799549 h 1865886"/>
              <a:gd name="connsiteX6" fmla="*/ 0 w 1945030"/>
              <a:gd name="connsiteY6" fmla="*/ 1788307 h 186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5030" h="1865886">
                <a:moveTo>
                  <a:pt x="0" y="0"/>
                </a:moveTo>
                <a:lnTo>
                  <a:pt x="1891145" y="0"/>
                </a:lnTo>
                <a:lnTo>
                  <a:pt x="1915052" y="92978"/>
                </a:lnTo>
                <a:cubicBezTo>
                  <a:pt x="1934708" y="189032"/>
                  <a:pt x="1945030" y="288486"/>
                  <a:pt x="1945030" y="390350"/>
                </a:cubicBezTo>
                <a:cubicBezTo>
                  <a:pt x="1945030" y="1205266"/>
                  <a:pt x="1284410" y="1865886"/>
                  <a:pt x="469494" y="1865886"/>
                </a:cubicBezTo>
                <a:cubicBezTo>
                  <a:pt x="316697" y="1865886"/>
                  <a:pt x="169325" y="1842661"/>
                  <a:pt x="30715" y="1799549"/>
                </a:cubicBezTo>
                <a:lnTo>
                  <a:pt x="0" y="17883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56965A4-F14D-4970-95D5-C39455861E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9494" y="2786600"/>
            <a:ext cx="2375306" cy="4071403"/>
          </a:xfrm>
          <a:custGeom>
            <a:avLst/>
            <a:gdLst>
              <a:gd name="connsiteX0" fmla="*/ 1187653 w 2375306"/>
              <a:gd name="connsiteY0" fmla="*/ 0 h 4071403"/>
              <a:gd name="connsiteX1" fmla="*/ 2375306 w 2375306"/>
              <a:gd name="connsiteY1" fmla="*/ 3433398 h 4071403"/>
              <a:gd name="connsiteX2" fmla="*/ 2356756 w 2375306"/>
              <a:gd name="connsiteY2" fmla="*/ 4041166 h 4071403"/>
              <a:gd name="connsiteX3" fmla="*/ 2354412 w 2375306"/>
              <a:gd name="connsiteY3" fmla="*/ 4071403 h 4071403"/>
              <a:gd name="connsiteX4" fmla="*/ 20894 w 2375306"/>
              <a:gd name="connsiteY4" fmla="*/ 4071403 h 4071403"/>
              <a:gd name="connsiteX5" fmla="*/ 18550 w 2375306"/>
              <a:gd name="connsiteY5" fmla="*/ 4041166 h 4071403"/>
              <a:gd name="connsiteX6" fmla="*/ 0 w 2375306"/>
              <a:gd name="connsiteY6" fmla="*/ 3433398 h 4071403"/>
              <a:gd name="connsiteX7" fmla="*/ 1187653 w 2375306"/>
              <a:gd name="connsiteY7" fmla="*/ 0 h 407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5306" h="4071403">
                <a:moveTo>
                  <a:pt x="1187653" y="0"/>
                </a:moveTo>
                <a:cubicBezTo>
                  <a:pt x="1843576" y="0"/>
                  <a:pt x="2375306" y="1537185"/>
                  <a:pt x="2375306" y="3433398"/>
                </a:cubicBezTo>
                <a:cubicBezTo>
                  <a:pt x="2375306" y="3640796"/>
                  <a:pt x="2368945" y="3843900"/>
                  <a:pt x="2356756" y="4041166"/>
                </a:cubicBezTo>
                <a:lnTo>
                  <a:pt x="2354412" y="4071403"/>
                </a:lnTo>
                <a:lnTo>
                  <a:pt x="20894" y="4071403"/>
                </a:lnTo>
                <a:lnTo>
                  <a:pt x="18550" y="4041166"/>
                </a:lnTo>
                <a:cubicBezTo>
                  <a:pt x="6361" y="3843900"/>
                  <a:pt x="0" y="3640796"/>
                  <a:pt x="0" y="3433398"/>
                </a:cubicBezTo>
                <a:cubicBezTo>
                  <a:pt x="0" y="1537185"/>
                  <a:pt x="531730" y="0"/>
                  <a:pt x="11876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65FA9C3-C446-47C0-9291-11AEBC1DA27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53973" y="1"/>
            <a:ext cx="2275148" cy="2449685"/>
          </a:xfrm>
          <a:custGeom>
            <a:avLst/>
            <a:gdLst>
              <a:gd name="connsiteX0" fmla="*/ 0 w 2275148"/>
              <a:gd name="connsiteY0" fmla="*/ 0 h 2449685"/>
              <a:gd name="connsiteX1" fmla="*/ 2275148 w 2275148"/>
              <a:gd name="connsiteY1" fmla="*/ 0 h 2449685"/>
              <a:gd name="connsiteX2" fmla="*/ 2271832 w 2275148"/>
              <a:gd name="connsiteY2" fmla="*/ 37275 h 2449685"/>
              <a:gd name="connsiteX3" fmla="*/ 1137574 w 2275148"/>
              <a:gd name="connsiteY3" fmla="*/ 2449685 h 2449685"/>
              <a:gd name="connsiteX4" fmla="*/ 3316 w 2275148"/>
              <a:gd name="connsiteY4" fmla="*/ 37275 h 2449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148" h="2449685">
                <a:moveTo>
                  <a:pt x="0" y="0"/>
                </a:moveTo>
                <a:lnTo>
                  <a:pt x="2275148" y="0"/>
                </a:lnTo>
                <a:lnTo>
                  <a:pt x="2271832" y="37275"/>
                </a:lnTo>
                <a:cubicBezTo>
                  <a:pt x="2121462" y="1434903"/>
                  <a:pt x="1670511" y="2449685"/>
                  <a:pt x="1137574" y="2449685"/>
                </a:cubicBezTo>
                <a:cubicBezTo>
                  <a:pt x="604637" y="2449685"/>
                  <a:pt x="153686" y="1434903"/>
                  <a:pt x="3316" y="372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C99A4BD-504F-451C-BA39-370BAD6D390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6244" y="3048000"/>
            <a:ext cx="8745756" cy="3547320"/>
          </a:xfrm>
          <a:custGeom>
            <a:avLst/>
            <a:gdLst>
              <a:gd name="connsiteX0" fmla="*/ 5127490 w 8745756"/>
              <a:gd name="connsiteY0" fmla="*/ 0 h 3547320"/>
              <a:gd name="connsiteX1" fmla="*/ 8389050 w 8745756"/>
              <a:gd name="connsiteY1" fmla="*/ 405017 h 3547320"/>
              <a:gd name="connsiteX2" fmla="*/ 8745756 w 8745756"/>
              <a:gd name="connsiteY2" fmla="*/ 517162 h 3547320"/>
              <a:gd name="connsiteX3" fmla="*/ 8745756 w 8745756"/>
              <a:gd name="connsiteY3" fmla="*/ 3030160 h 3547320"/>
              <a:gd name="connsiteX4" fmla="*/ 8389050 w 8745756"/>
              <a:gd name="connsiteY4" fmla="*/ 3142303 h 3547320"/>
              <a:gd name="connsiteX5" fmla="*/ 5127490 w 8745756"/>
              <a:gd name="connsiteY5" fmla="*/ 3547320 h 3547320"/>
              <a:gd name="connsiteX6" fmla="*/ 0 w 8745756"/>
              <a:gd name="connsiteY6" fmla="*/ 1773660 h 3547320"/>
              <a:gd name="connsiteX7" fmla="*/ 5127490 w 8745756"/>
              <a:gd name="connsiteY7" fmla="*/ 0 h 35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5756" h="3547320">
                <a:moveTo>
                  <a:pt x="5127490" y="0"/>
                </a:moveTo>
                <a:cubicBezTo>
                  <a:pt x="6366418" y="0"/>
                  <a:pt x="7502716" y="151994"/>
                  <a:pt x="8389050" y="405017"/>
                </a:cubicBezTo>
                <a:lnTo>
                  <a:pt x="8745756" y="517162"/>
                </a:lnTo>
                <a:lnTo>
                  <a:pt x="8745756" y="3030160"/>
                </a:lnTo>
                <a:lnTo>
                  <a:pt x="8389050" y="3142303"/>
                </a:lnTo>
                <a:cubicBezTo>
                  <a:pt x="7502716" y="3395326"/>
                  <a:pt x="6366418" y="3547320"/>
                  <a:pt x="5127490" y="3547320"/>
                </a:cubicBezTo>
                <a:cubicBezTo>
                  <a:pt x="2295656" y="3547320"/>
                  <a:pt x="0" y="2753226"/>
                  <a:pt x="0" y="1773660"/>
                </a:cubicBezTo>
                <a:cubicBezTo>
                  <a:pt x="0" y="794095"/>
                  <a:pt x="2295656" y="0"/>
                  <a:pt x="5127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576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46C5FF0A-53D6-45D0-9D93-DA64CCCD9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02D9E6C7-0947-4FC0-8BA9-0ABDF4650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42047"/>
            <a:ext cx="12192000" cy="319930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09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FB469B-4C1C-4914-8118-CAF89540CFD6}"/>
              </a:ext>
            </a:extLst>
          </p:cNvPr>
          <p:cNvGrpSpPr/>
          <p:nvPr userDrawn="1"/>
        </p:nvGrpSpPr>
        <p:grpSpPr>
          <a:xfrm>
            <a:off x="154229" y="176243"/>
            <a:ext cx="11850528" cy="6517918"/>
            <a:chOff x="154229" y="176243"/>
            <a:chExt cx="11850528" cy="65179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D755DC-85EF-4F21-A4BE-B98CDA7E4DEC}"/>
                </a:ext>
              </a:extLst>
            </p:cNvPr>
            <p:cNvGrpSpPr/>
            <p:nvPr/>
          </p:nvGrpSpPr>
          <p:grpSpPr>
            <a:xfrm rot="20553999">
              <a:off x="154229" y="176243"/>
              <a:ext cx="178413" cy="460794"/>
              <a:chOff x="388138" y="333356"/>
              <a:chExt cx="1729090" cy="4465811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2D2C7B9-FE35-45EE-AE8B-89DB90FC49EC}"/>
                  </a:ext>
                </a:extLst>
              </p:cNvPr>
              <p:cNvSpPr>
                <a:spLocks/>
              </p:cNvSpPr>
              <p:nvPr/>
            </p:nvSpPr>
            <p:spPr bwMode="auto">
              <a:xfrm rot="436758">
                <a:off x="388138" y="333356"/>
                <a:ext cx="1729090" cy="4465811"/>
              </a:xfrm>
              <a:custGeom>
                <a:avLst/>
                <a:gdLst>
                  <a:gd name="T0" fmla="*/ 1081 w 2157"/>
                  <a:gd name="T1" fmla="*/ 5570 h 5572"/>
                  <a:gd name="T2" fmla="*/ 868 w 2157"/>
                  <a:gd name="T3" fmla="*/ 5502 h 5572"/>
                  <a:gd name="T4" fmla="*/ 706 w 2157"/>
                  <a:gd name="T5" fmla="*/ 5360 h 5572"/>
                  <a:gd name="T6" fmla="*/ 586 w 2157"/>
                  <a:gd name="T7" fmla="*/ 5166 h 5572"/>
                  <a:gd name="T8" fmla="*/ 504 w 2157"/>
                  <a:gd name="T9" fmla="*/ 4941 h 5572"/>
                  <a:gd name="T10" fmla="*/ 442 w 2157"/>
                  <a:gd name="T11" fmla="*/ 4644 h 5572"/>
                  <a:gd name="T12" fmla="*/ 402 w 2157"/>
                  <a:gd name="T13" fmla="*/ 4163 h 5572"/>
                  <a:gd name="T14" fmla="*/ 374 w 2157"/>
                  <a:gd name="T15" fmla="*/ 3712 h 5572"/>
                  <a:gd name="T16" fmla="*/ 327 w 2157"/>
                  <a:gd name="T17" fmla="*/ 3274 h 5572"/>
                  <a:gd name="T18" fmla="*/ 218 w 2157"/>
                  <a:gd name="T19" fmla="*/ 2780 h 5572"/>
                  <a:gd name="T20" fmla="*/ 138 w 2157"/>
                  <a:gd name="T21" fmla="*/ 2514 h 5572"/>
                  <a:gd name="T22" fmla="*/ 29 w 2157"/>
                  <a:gd name="T23" fmla="*/ 1984 h 5572"/>
                  <a:gd name="T24" fmla="*/ 0 w 2157"/>
                  <a:gd name="T25" fmla="*/ 1738 h 5572"/>
                  <a:gd name="T26" fmla="*/ 21 w 2157"/>
                  <a:gd name="T27" fmla="*/ 1384 h 5572"/>
                  <a:gd name="T28" fmla="*/ 110 w 2157"/>
                  <a:gd name="T29" fmla="*/ 1070 h 5572"/>
                  <a:gd name="T30" fmla="*/ 244 w 2157"/>
                  <a:gd name="T31" fmla="*/ 799 h 5572"/>
                  <a:gd name="T32" fmla="*/ 402 w 2157"/>
                  <a:gd name="T33" fmla="*/ 574 h 5572"/>
                  <a:gd name="T34" fmla="*/ 596 w 2157"/>
                  <a:gd name="T35" fmla="*/ 358 h 5572"/>
                  <a:gd name="T36" fmla="*/ 808 w 2157"/>
                  <a:gd name="T37" fmla="*/ 179 h 5572"/>
                  <a:gd name="T38" fmla="*/ 872 w 2157"/>
                  <a:gd name="T39" fmla="*/ 144 h 5572"/>
                  <a:gd name="T40" fmla="*/ 1111 w 2157"/>
                  <a:gd name="T41" fmla="*/ 45 h 5572"/>
                  <a:gd name="T42" fmla="*/ 1331 w 2157"/>
                  <a:gd name="T43" fmla="*/ 1 h 5572"/>
                  <a:gd name="T44" fmla="*/ 1528 w 2157"/>
                  <a:gd name="T45" fmla="*/ 14 h 5572"/>
                  <a:gd name="T46" fmla="*/ 1664 w 2157"/>
                  <a:gd name="T47" fmla="*/ 61 h 5572"/>
                  <a:gd name="T48" fmla="*/ 1759 w 2157"/>
                  <a:gd name="T49" fmla="*/ 117 h 5572"/>
                  <a:gd name="T50" fmla="*/ 1931 w 2157"/>
                  <a:gd name="T51" fmla="*/ 291 h 5572"/>
                  <a:gd name="T52" fmla="*/ 2051 w 2157"/>
                  <a:gd name="T53" fmla="*/ 513 h 5572"/>
                  <a:gd name="T54" fmla="*/ 2114 w 2157"/>
                  <a:gd name="T55" fmla="*/ 715 h 5572"/>
                  <a:gd name="T56" fmla="*/ 2123 w 2157"/>
                  <a:gd name="T57" fmla="*/ 756 h 5572"/>
                  <a:gd name="T58" fmla="*/ 2155 w 2157"/>
                  <a:gd name="T59" fmla="*/ 1063 h 5572"/>
                  <a:gd name="T60" fmla="*/ 2147 w 2157"/>
                  <a:gd name="T61" fmla="*/ 1467 h 5572"/>
                  <a:gd name="T62" fmla="*/ 2078 w 2157"/>
                  <a:gd name="T63" fmla="*/ 1883 h 5572"/>
                  <a:gd name="T64" fmla="*/ 2023 w 2157"/>
                  <a:gd name="T65" fmla="*/ 2068 h 5572"/>
                  <a:gd name="T66" fmla="*/ 1922 w 2157"/>
                  <a:gd name="T67" fmla="*/ 2400 h 5572"/>
                  <a:gd name="T68" fmla="*/ 1856 w 2157"/>
                  <a:gd name="T69" fmla="*/ 2729 h 5572"/>
                  <a:gd name="T70" fmla="*/ 1843 w 2157"/>
                  <a:gd name="T71" fmla="*/ 3013 h 5572"/>
                  <a:gd name="T72" fmla="*/ 1852 w 2157"/>
                  <a:gd name="T73" fmla="*/ 3096 h 5572"/>
                  <a:gd name="T74" fmla="*/ 2013 w 2157"/>
                  <a:gd name="T75" fmla="*/ 4619 h 5572"/>
                  <a:gd name="T76" fmla="*/ 2022 w 2157"/>
                  <a:gd name="T77" fmla="*/ 4866 h 5572"/>
                  <a:gd name="T78" fmla="*/ 1986 w 2157"/>
                  <a:gd name="T79" fmla="*/ 5073 h 5572"/>
                  <a:gd name="T80" fmla="*/ 1896 w 2157"/>
                  <a:gd name="T81" fmla="*/ 5270 h 5572"/>
                  <a:gd name="T82" fmla="*/ 1781 w 2157"/>
                  <a:gd name="T83" fmla="*/ 5395 h 5572"/>
                  <a:gd name="T84" fmla="*/ 1673 w 2157"/>
                  <a:gd name="T85" fmla="*/ 5469 h 5572"/>
                  <a:gd name="T86" fmla="*/ 1518 w 2157"/>
                  <a:gd name="T87" fmla="*/ 5531 h 5572"/>
                  <a:gd name="T88" fmla="*/ 1230 w 2157"/>
                  <a:gd name="T89" fmla="*/ 5571 h 5572"/>
                  <a:gd name="T90" fmla="*/ 1145 w 2157"/>
                  <a:gd name="T91" fmla="*/ 5572 h 5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57" h="5572">
                    <a:moveTo>
                      <a:pt x="1145" y="5572"/>
                    </a:moveTo>
                    <a:lnTo>
                      <a:pt x="1081" y="5570"/>
                    </a:lnTo>
                    <a:lnTo>
                      <a:pt x="969" y="5546"/>
                    </a:lnTo>
                    <a:lnTo>
                      <a:pt x="868" y="5502"/>
                    </a:lnTo>
                    <a:lnTo>
                      <a:pt x="781" y="5440"/>
                    </a:lnTo>
                    <a:lnTo>
                      <a:pt x="706" y="5360"/>
                    </a:lnTo>
                    <a:lnTo>
                      <a:pt x="641" y="5268"/>
                    </a:lnTo>
                    <a:lnTo>
                      <a:pt x="586" y="5166"/>
                    </a:lnTo>
                    <a:lnTo>
                      <a:pt x="541" y="5056"/>
                    </a:lnTo>
                    <a:lnTo>
                      <a:pt x="504" y="4941"/>
                    </a:lnTo>
                    <a:lnTo>
                      <a:pt x="475" y="4823"/>
                    </a:lnTo>
                    <a:lnTo>
                      <a:pt x="442" y="4644"/>
                    </a:lnTo>
                    <a:lnTo>
                      <a:pt x="407" y="4316"/>
                    </a:lnTo>
                    <a:lnTo>
                      <a:pt x="402" y="4163"/>
                    </a:lnTo>
                    <a:lnTo>
                      <a:pt x="393" y="3998"/>
                    </a:lnTo>
                    <a:lnTo>
                      <a:pt x="374" y="3712"/>
                    </a:lnTo>
                    <a:lnTo>
                      <a:pt x="352" y="3473"/>
                    </a:lnTo>
                    <a:lnTo>
                      <a:pt x="327" y="3274"/>
                    </a:lnTo>
                    <a:lnTo>
                      <a:pt x="283" y="3031"/>
                    </a:lnTo>
                    <a:lnTo>
                      <a:pt x="218" y="2780"/>
                    </a:lnTo>
                    <a:lnTo>
                      <a:pt x="185" y="2668"/>
                    </a:lnTo>
                    <a:lnTo>
                      <a:pt x="138" y="2514"/>
                    </a:lnTo>
                    <a:lnTo>
                      <a:pt x="70" y="2230"/>
                    </a:lnTo>
                    <a:lnTo>
                      <a:pt x="29" y="1984"/>
                    </a:lnTo>
                    <a:lnTo>
                      <a:pt x="11" y="1833"/>
                    </a:lnTo>
                    <a:lnTo>
                      <a:pt x="0" y="1738"/>
                    </a:lnTo>
                    <a:lnTo>
                      <a:pt x="0" y="1556"/>
                    </a:lnTo>
                    <a:lnTo>
                      <a:pt x="21" y="1384"/>
                    </a:lnTo>
                    <a:lnTo>
                      <a:pt x="58" y="1221"/>
                    </a:lnTo>
                    <a:lnTo>
                      <a:pt x="110" y="1070"/>
                    </a:lnTo>
                    <a:lnTo>
                      <a:pt x="172" y="929"/>
                    </a:lnTo>
                    <a:lnTo>
                      <a:pt x="244" y="799"/>
                    </a:lnTo>
                    <a:lnTo>
                      <a:pt x="321" y="681"/>
                    </a:lnTo>
                    <a:lnTo>
                      <a:pt x="402" y="574"/>
                    </a:lnTo>
                    <a:lnTo>
                      <a:pt x="481" y="479"/>
                    </a:lnTo>
                    <a:lnTo>
                      <a:pt x="596" y="358"/>
                    </a:lnTo>
                    <a:lnTo>
                      <a:pt x="777" y="202"/>
                    </a:lnTo>
                    <a:lnTo>
                      <a:pt x="808" y="179"/>
                    </a:lnTo>
                    <a:lnTo>
                      <a:pt x="810" y="179"/>
                    </a:lnTo>
                    <a:lnTo>
                      <a:pt x="872" y="144"/>
                    </a:lnTo>
                    <a:lnTo>
                      <a:pt x="995" y="88"/>
                    </a:lnTo>
                    <a:lnTo>
                      <a:pt x="1111" y="45"/>
                    </a:lnTo>
                    <a:lnTo>
                      <a:pt x="1223" y="16"/>
                    </a:lnTo>
                    <a:lnTo>
                      <a:pt x="1331" y="1"/>
                    </a:lnTo>
                    <a:lnTo>
                      <a:pt x="1432" y="0"/>
                    </a:lnTo>
                    <a:lnTo>
                      <a:pt x="1528" y="14"/>
                    </a:lnTo>
                    <a:lnTo>
                      <a:pt x="1621" y="40"/>
                    </a:lnTo>
                    <a:lnTo>
                      <a:pt x="1664" y="61"/>
                    </a:lnTo>
                    <a:lnTo>
                      <a:pt x="1697" y="76"/>
                    </a:lnTo>
                    <a:lnTo>
                      <a:pt x="1759" y="117"/>
                    </a:lnTo>
                    <a:lnTo>
                      <a:pt x="1841" y="186"/>
                    </a:lnTo>
                    <a:lnTo>
                      <a:pt x="1931" y="291"/>
                    </a:lnTo>
                    <a:lnTo>
                      <a:pt x="2000" y="404"/>
                    </a:lnTo>
                    <a:lnTo>
                      <a:pt x="2051" y="513"/>
                    </a:lnTo>
                    <a:lnTo>
                      <a:pt x="2085" y="610"/>
                    </a:lnTo>
                    <a:lnTo>
                      <a:pt x="2114" y="715"/>
                    </a:lnTo>
                    <a:lnTo>
                      <a:pt x="2117" y="733"/>
                    </a:lnTo>
                    <a:lnTo>
                      <a:pt x="2123" y="756"/>
                    </a:lnTo>
                    <a:lnTo>
                      <a:pt x="2143" y="910"/>
                    </a:lnTo>
                    <a:lnTo>
                      <a:pt x="2155" y="1063"/>
                    </a:lnTo>
                    <a:lnTo>
                      <a:pt x="2157" y="1252"/>
                    </a:lnTo>
                    <a:lnTo>
                      <a:pt x="2147" y="1467"/>
                    </a:lnTo>
                    <a:lnTo>
                      <a:pt x="2118" y="1700"/>
                    </a:lnTo>
                    <a:lnTo>
                      <a:pt x="2078" y="1883"/>
                    </a:lnTo>
                    <a:lnTo>
                      <a:pt x="2043" y="2006"/>
                    </a:lnTo>
                    <a:lnTo>
                      <a:pt x="2023" y="2068"/>
                    </a:lnTo>
                    <a:lnTo>
                      <a:pt x="1983" y="2188"/>
                    </a:lnTo>
                    <a:lnTo>
                      <a:pt x="1922" y="2400"/>
                    </a:lnTo>
                    <a:lnTo>
                      <a:pt x="1880" y="2580"/>
                    </a:lnTo>
                    <a:lnTo>
                      <a:pt x="1856" y="2729"/>
                    </a:lnTo>
                    <a:lnTo>
                      <a:pt x="1840" y="2897"/>
                    </a:lnTo>
                    <a:lnTo>
                      <a:pt x="1843" y="3013"/>
                    </a:lnTo>
                    <a:lnTo>
                      <a:pt x="1846" y="3024"/>
                    </a:lnTo>
                    <a:lnTo>
                      <a:pt x="1852" y="3096"/>
                    </a:lnTo>
                    <a:lnTo>
                      <a:pt x="1934" y="3901"/>
                    </a:lnTo>
                    <a:lnTo>
                      <a:pt x="2013" y="4619"/>
                    </a:lnTo>
                    <a:lnTo>
                      <a:pt x="2023" y="4713"/>
                    </a:lnTo>
                    <a:lnTo>
                      <a:pt x="2022" y="4866"/>
                    </a:lnTo>
                    <a:lnTo>
                      <a:pt x="2009" y="4970"/>
                    </a:lnTo>
                    <a:lnTo>
                      <a:pt x="1986" y="5073"/>
                    </a:lnTo>
                    <a:lnTo>
                      <a:pt x="1948" y="5174"/>
                    </a:lnTo>
                    <a:lnTo>
                      <a:pt x="1896" y="5270"/>
                    </a:lnTo>
                    <a:lnTo>
                      <a:pt x="1824" y="5356"/>
                    </a:lnTo>
                    <a:lnTo>
                      <a:pt x="1781" y="5395"/>
                    </a:lnTo>
                    <a:lnTo>
                      <a:pt x="1746" y="5424"/>
                    </a:lnTo>
                    <a:lnTo>
                      <a:pt x="1673" y="5469"/>
                    </a:lnTo>
                    <a:lnTo>
                      <a:pt x="1598" y="5505"/>
                    </a:lnTo>
                    <a:lnTo>
                      <a:pt x="1518" y="5531"/>
                    </a:lnTo>
                    <a:lnTo>
                      <a:pt x="1397" y="5557"/>
                    </a:lnTo>
                    <a:lnTo>
                      <a:pt x="1230" y="5571"/>
                    </a:lnTo>
                    <a:lnTo>
                      <a:pt x="1147" y="5572"/>
                    </a:lnTo>
                    <a:lnTo>
                      <a:pt x="1145" y="5572"/>
                    </a:lnTo>
                    <a:close/>
                  </a:path>
                </a:pathLst>
              </a:custGeom>
              <a:pattFill prst="pct75">
                <a:fgClr>
                  <a:schemeClr val="accent6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FFE7167-8EA6-4C27-A08F-570E0649E65B}"/>
                  </a:ext>
                </a:extLst>
              </p:cNvPr>
              <p:cNvSpPr>
                <a:spLocks/>
              </p:cNvSpPr>
              <p:nvPr/>
            </p:nvSpPr>
            <p:spPr bwMode="auto">
              <a:xfrm rot="436758">
                <a:off x="535771" y="961167"/>
                <a:ext cx="1548725" cy="2633313"/>
              </a:xfrm>
              <a:custGeom>
                <a:avLst/>
                <a:gdLst>
                  <a:gd name="T0" fmla="*/ 1283 w 1933"/>
                  <a:gd name="T1" fmla="*/ 131 h 3285"/>
                  <a:gd name="T2" fmla="*/ 1290 w 1933"/>
                  <a:gd name="T3" fmla="*/ 75 h 3285"/>
                  <a:gd name="T4" fmla="*/ 1250 w 1933"/>
                  <a:gd name="T5" fmla="*/ 14 h 3285"/>
                  <a:gd name="T6" fmla="*/ 1213 w 1933"/>
                  <a:gd name="T7" fmla="*/ 0 h 3285"/>
                  <a:gd name="T8" fmla="*/ 1141 w 1933"/>
                  <a:gd name="T9" fmla="*/ 14 h 3285"/>
                  <a:gd name="T10" fmla="*/ 1105 w 1933"/>
                  <a:gd name="T11" fmla="*/ 58 h 3285"/>
                  <a:gd name="T12" fmla="*/ 970 w 1933"/>
                  <a:gd name="T13" fmla="*/ 317 h 3285"/>
                  <a:gd name="T14" fmla="*/ 667 w 1933"/>
                  <a:gd name="T15" fmla="*/ 578 h 3285"/>
                  <a:gd name="T16" fmla="*/ 429 w 1933"/>
                  <a:gd name="T17" fmla="*/ 848 h 3285"/>
                  <a:gd name="T18" fmla="*/ 250 w 1933"/>
                  <a:gd name="T19" fmla="*/ 1113 h 3285"/>
                  <a:gd name="T20" fmla="*/ 104 w 1933"/>
                  <a:gd name="T21" fmla="*/ 1423 h 3285"/>
                  <a:gd name="T22" fmla="*/ 16 w 1933"/>
                  <a:gd name="T23" fmla="*/ 1772 h 3285"/>
                  <a:gd name="T24" fmla="*/ 9 w 1933"/>
                  <a:gd name="T25" fmla="*/ 2157 h 3285"/>
                  <a:gd name="T26" fmla="*/ 27 w 1933"/>
                  <a:gd name="T27" fmla="*/ 2284 h 3285"/>
                  <a:gd name="T28" fmla="*/ 91 w 1933"/>
                  <a:gd name="T29" fmla="*/ 2532 h 3285"/>
                  <a:gd name="T30" fmla="*/ 214 w 1933"/>
                  <a:gd name="T31" fmla="*/ 2835 h 3285"/>
                  <a:gd name="T32" fmla="*/ 421 w 1933"/>
                  <a:gd name="T33" fmla="*/ 3171 h 3285"/>
                  <a:gd name="T34" fmla="*/ 506 w 1933"/>
                  <a:gd name="T35" fmla="*/ 3268 h 3285"/>
                  <a:gd name="T36" fmla="*/ 563 w 1933"/>
                  <a:gd name="T37" fmla="*/ 3285 h 3285"/>
                  <a:gd name="T38" fmla="*/ 613 w 1933"/>
                  <a:gd name="T39" fmla="*/ 3272 h 3285"/>
                  <a:gd name="T40" fmla="*/ 641 w 1933"/>
                  <a:gd name="T41" fmla="*/ 3248 h 3285"/>
                  <a:gd name="T42" fmla="*/ 659 w 1933"/>
                  <a:gd name="T43" fmla="*/ 3177 h 3285"/>
                  <a:gd name="T44" fmla="*/ 635 w 1933"/>
                  <a:gd name="T45" fmla="*/ 3125 h 3285"/>
                  <a:gd name="T46" fmla="*/ 469 w 1933"/>
                  <a:gd name="T47" fmla="*/ 2900 h 3285"/>
                  <a:gd name="T48" fmla="*/ 320 w 1933"/>
                  <a:gd name="T49" fmla="*/ 2601 h 3285"/>
                  <a:gd name="T50" fmla="*/ 216 w 1933"/>
                  <a:gd name="T51" fmla="*/ 2248 h 3285"/>
                  <a:gd name="T52" fmla="*/ 201 w 1933"/>
                  <a:gd name="T53" fmla="*/ 2146 h 3285"/>
                  <a:gd name="T54" fmla="*/ 205 w 1933"/>
                  <a:gd name="T55" fmla="*/ 1826 h 3285"/>
                  <a:gd name="T56" fmla="*/ 274 w 1933"/>
                  <a:gd name="T57" fmla="*/ 1530 h 3285"/>
                  <a:gd name="T58" fmla="*/ 391 w 1933"/>
                  <a:gd name="T59" fmla="*/ 1263 h 3285"/>
                  <a:gd name="T60" fmla="*/ 538 w 1933"/>
                  <a:gd name="T61" fmla="*/ 1028 h 3285"/>
                  <a:gd name="T62" fmla="*/ 742 w 1933"/>
                  <a:gd name="T63" fmla="*/ 783 h 3285"/>
                  <a:gd name="T64" fmla="*/ 1026 w 1933"/>
                  <a:gd name="T65" fmla="*/ 518 h 3285"/>
                  <a:gd name="T66" fmla="*/ 1149 w 1933"/>
                  <a:gd name="T67" fmla="*/ 565 h 3285"/>
                  <a:gd name="T68" fmla="*/ 1421 w 1933"/>
                  <a:gd name="T69" fmla="*/ 946 h 3285"/>
                  <a:gd name="T70" fmla="*/ 1606 w 1933"/>
                  <a:gd name="T71" fmla="*/ 1305 h 3285"/>
                  <a:gd name="T72" fmla="*/ 1685 w 1933"/>
                  <a:gd name="T73" fmla="*/ 1534 h 3285"/>
                  <a:gd name="T74" fmla="*/ 1733 w 1933"/>
                  <a:gd name="T75" fmla="*/ 1775 h 3285"/>
                  <a:gd name="T76" fmla="*/ 1742 w 1933"/>
                  <a:gd name="T77" fmla="*/ 1961 h 3285"/>
                  <a:gd name="T78" fmla="*/ 1729 w 1933"/>
                  <a:gd name="T79" fmla="*/ 2173 h 3285"/>
                  <a:gd name="T80" fmla="*/ 1654 w 1933"/>
                  <a:gd name="T81" fmla="*/ 2584 h 3285"/>
                  <a:gd name="T82" fmla="*/ 1529 w 1933"/>
                  <a:gd name="T83" fmla="*/ 2907 h 3285"/>
                  <a:gd name="T84" fmla="*/ 1404 w 1933"/>
                  <a:gd name="T85" fmla="*/ 3111 h 3285"/>
                  <a:gd name="T86" fmla="*/ 1379 w 1933"/>
                  <a:gd name="T87" fmla="*/ 3138 h 3285"/>
                  <a:gd name="T88" fmla="*/ 1368 w 1933"/>
                  <a:gd name="T89" fmla="*/ 3210 h 3285"/>
                  <a:gd name="T90" fmla="*/ 1395 w 1933"/>
                  <a:gd name="T91" fmla="*/ 3259 h 3285"/>
                  <a:gd name="T92" fmla="*/ 1444 w 1933"/>
                  <a:gd name="T93" fmla="*/ 3284 h 3285"/>
                  <a:gd name="T94" fmla="*/ 1482 w 1933"/>
                  <a:gd name="T95" fmla="*/ 3284 h 3285"/>
                  <a:gd name="T96" fmla="*/ 1532 w 1933"/>
                  <a:gd name="T97" fmla="*/ 3255 h 3285"/>
                  <a:gd name="T98" fmla="*/ 1628 w 1933"/>
                  <a:gd name="T99" fmla="*/ 3126 h 3285"/>
                  <a:gd name="T100" fmla="*/ 1768 w 1933"/>
                  <a:gd name="T101" fmla="*/ 2850 h 3285"/>
                  <a:gd name="T102" fmla="*/ 1879 w 1933"/>
                  <a:gd name="T103" fmla="*/ 2472 h 3285"/>
                  <a:gd name="T104" fmla="*/ 1920 w 1933"/>
                  <a:gd name="T105" fmla="*/ 2199 h 3285"/>
                  <a:gd name="T106" fmla="*/ 1933 w 1933"/>
                  <a:gd name="T107" fmla="*/ 1966 h 3285"/>
                  <a:gd name="T108" fmla="*/ 1923 w 1933"/>
                  <a:gd name="T109" fmla="*/ 1752 h 3285"/>
                  <a:gd name="T110" fmla="*/ 1870 w 1933"/>
                  <a:gd name="T111" fmla="*/ 1478 h 3285"/>
                  <a:gd name="T112" fmla="*/ 1780 w 1933"/>
                  <a:gd name="T113" fmla="*/ 1221 h 3285"/>
                  <a:gd name="T114" fmla="*/ 1574 w 1933"/>
                  <a:gd name="T115" fmla="*/ 823 h 3285"/>
                  <a:gd name="T116" fmla="*/ 1276 w 1933"/>
                  <a:gd name="T117" fmla="*/ 417 h 3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33" h="3285">
                    <a:moveTo>
                      <a:pt x="1199" y="332"/>
                    </a:moveTo>
                    <a:lnTo>
                      <a:pt x="1283" y="131"/>
                    </a:lnTo>
                    <a:lnTo>
                      <a:pt x="1290" y="112"/>
                    </a:lnTo>
                    <a:lnTo>
                      <a:pt x="1290" y="75"/>
                    </a:lnTo>
                    <a:lnTo>
                      <a:pt x="1276" y="42"/>
                    </a:lnTo>
                    <a:lnTo>
                      <a:pt x="1250" y="14"/>
                    </a:lnTo>
                    <a:lnTo>
                      <a:pt x="1231" y="6"/>
                    </a:lnTo>
                    <a:lnTo>
                      <a:pt x="1213" y="0"/>
                    </a:lnTo>
                    <a:lnTo>
                      <a:pt x="1176" y="0"/>
                    </a:lnTo>
                    <a:lnTo>
                      <a:pt x="1141" y="14"/>
                    </a:lnTo>
                    <a:lnTo>
                      <a:pt x="1114" y="40"/>
                    </a:lnTo>
                    <a:lnTo>
                      <a:pt x="1105" y="58"/>
                    </a:lnTo>
                    <a:lnTo>
                      <a:pt x="1009" y="290"/>
                    </a:lnTo>
                    <a:lnTo>
                      <a:pt x="970" y="317"/>
                    </a:lnTo>
                    <a:lnTo>
                      <a:pt x="838" y="421"/>
                    </a:lnTo>
                    <a:lnTo>
                      <a:pt x="667" y="578"/>
                    </a:lnTo>
                    <a:lnTo>
                      <a:pt x="524" y="731"/>
                    </a:lnTo>
                    <a:lnTo>
                      <a:pt x="429" y="848"/>
                    </a:lnTo>
                    <a:lnTo>
                      <a:pt x="336" y="975"/>
                    </a:lnTo>
                    <a:lnTo>
                      <a:pt x="250" y="1113"/>
                    </a:lnTo>
                    <a:lnTo>
                      <a:pt x="170" y="1263"/>
                    </a:lnTo>
                    <a:lnTo>
                      <a:pt x="104" y="1423"/>
                    </a:lnTo>
                    <a:lnTo>
                      <a:pt x="51" y="1593"/>
                    </a:lnTo>
                    <a:lnTo>
                      <a:pt x="16" y="1772"/>
                    </a:lnTo>
                    <a:lnTo>
                      <a:pt x="0" y="1961"/>
                    </a:lnTo>
                    <a:lnTo>
                      <a:pt x="9" y="2157"/>
                    </a:lnTo>
                    <a:lnTo>
                      <a:pt x="23" y="2260"/>
                    </a:lnTo>
                    <a:lnTo>
                      <a:pt x="27" y="2284"/>
                    </a:lnTo>
                    <a:lnTo>
                      <a:pt x="56" y="2413"/>
                    </a:lnTo>
                    <a:lnTo>
                      <a:pt x="91" y="2532"/>
                    </a:lnTo>
                    <a:lnTo>
                      <a:pt x="143" y="2676"/>
                    </a:lnTo>
                    <a:lnTo>
                      <a:pt x="214" y="2835"/>
                    </a:lnTo>
                    <a:lnTo>
                      <a:pt x="306" y="3002"/>
                    </a:lnTo>
                    <a:lnTo>
                      <a:pt x="421" y="3171"/>
                    </a:lnTo>
                    <a:lnTo>
                      <a:pt x="491" y="3253"/>
                    </a:lnTo>
                    <a:lnTo>
                      <a:pt x="506" y="3268"/>
                    </a:lnTo>
                    <a:lnTo>
                      <a:pt x="543" y="3284"/>
                    </a:lnTo>
                    <a:lnTo>
                      <a:pt x="563" y="3285"/>
                    </a:lnTo>
                    <a:lnTo>
                      <a:pt x="580" y="3284"/>
                    </a:lnTo>
                    <a:lnTo>
                      <a:pt x="613" y="3272"/>
                    </a:lnTo>
                    <a:lnTo>
                      <a:pt x="626" y="3261"/>
                    </a:lnTo>
                    <a:lnTo>
                      <a:pt x="641" y="3248"/>
                    </a:lnTo>
                    <a:lnTo>
                      <a:pt x="657" y="3213"/>
                    </a:lnTo>
                    <a:lnTo>
                      <a:pt x="659" y="3177"/>
                    </a:lnTo>
                    <a:lnTo>
                      <a:pt x="646" y="3141"/>
                    </a:lnTo>
                    <a:lnTo>
                      <a:pt x="635" y="3125"/>
                    </a:lnTo>
                    <a:lnTo>
                      <a:pt x="573" y="3051"/>
                    </a:lnTo>
                    <a:lnTo>
                      <a:pt x="469" y="2900"/>
                    </a:lnTo>
                    <a:lnTo>
                      <a:pt x="385" y="2747"/>
                    </a:lnTo>
                    <a:lnTo>
                      <a:pt x="320" y="2601"/>
                    </a:lnTo>
                    <a:lnTo>
                      <a:pt x="254" y="2410"/>
                    </a:lnTo>
                    <a:lnTo>
                      <a:pt x="216" y="2248"/>
                    </a:lnTo>
                    <a:lnTo>
                      <a:pt x="214" y="2229"/>
                    </a:lnTo>
                    <a:lnTo>
                      <a:pt x="201" y="2146"/>
                    </a:lnTo>
                    <a:lnTo>
                      <a:pt x="193" y="1983"/>
                    </a:lnTo>
                    <a:lnTo>
                      <a:pt x="205" y="1826"/>
                    </a:lnTo>
                    <a:lnTo>
                      <a:pt x="232" y="1674"/>
                    </a:lnTo>
                    <a:lnTo>
                      <a:pt x="274" y="1530"/>
                    </a:lnTo>
                    <a:lnTo>
                      <a:pt x="328" y="1393"/>
                    </a:lnTo>
                    <a:lnTo>
                      <a:pt x="391" y="1263"/>
                    </a:lnTo>
                    <a:lnTo>
                      <a:pt x="462" y="1142"/>
                    </a:lnTo>
                    <a:lnTo>
                      <a:pt x="538" y="1028"/>
                    </a:lnTo>
                    <a:lnTo>
                      <a:pt x="619" y="924"/>
                    </a:lnTo>
                    <a:lnTo>
                      <a:pt x="742" y="783"/>
                    </a:lnTo>
                    <a:lnTo>
                      <a:pt x="896" y="630"/>
                    </a:lnTo>
                    <a:lnTo>
                      <a:pt x="1026" y="518"/>
                    </a:lnTo>
                    <a:lnTo>
                      <a:pt x="1074" y="480"/>
                    </a:lnTo>
                    <a:lnTo>
                      <a:pt x="1149" y="565"/>
                    </a:lnTo>
                    <a:lnTo>
                      <a:pt x="1307" y="773"/>
                    </a:lnTo>
                    <a:lnTo>
                      <a:pt x="1421" y="946"/>
                    </a:lnTo>
                    <a:lnTo>
                      <a:pt x="1532" y="1143"/>
                    </a:lnTo>
                    <a:lnTo>
                      <a:pt x="1606" y="1305"/>
                    </a:lnTo>
                    <a:lnTo>
                      <a:pt x="1648" y="1419"/>
                    </a:lnTo>
                    <a:lnTo>
                      <a:pt x="1685" y="1534"/>
                    </a:lnTo>
                    <a:lnTo>
                      <a:pt x="1713" y="1654"/>
                    </a:lnTo>
                    <a:lnTo>
                      <a:pt x="1733" y="1775"/>
                    </a:lnTo>
                    <a:lnTo>
                      <a:pt x="1742" y="1899"/>
                    </a:lnTo>
                    <a:lnTo>
                      <a:pt x="1742" y="1961"/>
                    </a:lnTo>
                    <a:lnTo>
                      <a:pt x="1739" y="2035"/>
                    </a:lnTo>
                    <a:lnTo>
                      <a:pt x="1729" y="2173"/>
                    </a:lnTo>
                    <a:lnTo>
                      <a:pt x="1704" y="2365"/>
                    </a:lnTo>
                    <a:lnTo>
                      <a:pt x="1654" y="2584"/>
                    </a:lnTo>
                    <a:lnTo>
                      <a:pt x="1593" y="2764"/>
                    </a:lnTo>
                    <a:lnTo>
                      <a:pt x="1529" y="2907"/>
                    </a:lnTo>
                    <a:lnTo>
                      <a:pt x="1470" y="3014"/>
                    </a:lnTo>
                    <a:lnTo>
                      <a:pt x="1404" y="3111"/>
                    </a:lnTo>
                    <a:lnTo>
                      <a:pt x="1392" y="3124"/>
                    </a:lnTo>
                    <a:lnTo>
                      <a:pt x="1379" y="3138"/>
                    </a:lnTo>
                    <a:lnTo>
                      <a:pt x="1366" y="3174"/>
                    </a:lnTo>
                    <a:lnTo>
                      <a:pt x="1368" y="3210"/>
                    </a:lnTo>
                    <a:lnTo>
                      <a:pt x="1382" y="3245"/>
                    </a:lnTo>
                    <a:lnTo>
                      <a:pt x="1395" y="3259"/>
                    </a:lnTo>
                    <a:lnTo>
                      <a:pt x="1411" y="3271"/>
                    </a:lnTo>
                    <a:lnTo>
                      <a:pt x="1444" y="3284"/>
                    </a:lnTo>
                    <a:lnTo>
                      <a:pt x="1462" y="3285"/>
                    </a:lnTo>
                    <a:lnTo>
                      <a:pt x="1482" y="3284"/>
                    </a:lnTo>
                    <a:lnTo>
                      <a:pt x="1516" y="3269"/>
                    </a:lnTo>
                    <a:lnTo>
                      <a:pt x="1532" y="3255"/>
                    </a:lnTo>
                    <a:lnTo>
                      <a:pt x="1548" y="3237"/>
                    </a:lnTo>
                    <a:lnTo>
                      <a:pt x="1628" y="3126"/>
                    </a:lnTo>
                    <a:lnTo>
                      <a:pt x="1695" y="3008"/>
                    </a:lnTo>
                    <a:lnTo>
                      <a:pt x="1768" y="2850"/>
                    </a:lnTo>
                    <a:lnTo>
                      <a:pt x="1835" y="2651"/>
                    </a:lnTo>
                    <a:lnTo>
                      <a:pt x="1879" y="2472"/>
                    </a:lnTo>
                    <a:lnTo>
                      <a:pt x="1902" y="2340"/>
                    </a:lnTo>
                    <a:lnTo>
                      <a:pt x="1920" y="2199"/>
                    </a:lnTo>
                    <a:lnTo>
                      <a:pt x="1932" y="2046"/>
                    </a:lnTo>
                    <a:lnTo>
                      <a:pt x="1933" y="1966"/>
                    </a:lnTo>
                    <a:lnTo>
                      <a:pt x="1933" y="1893"/>
                    </a:lnTo>
                    <a:lnTo>
                      <a:pt x="1923" y="1752"/>
                    </a:lnTo>
                    <a:lnTo>
                      <a:pt x="1902" y="1614"/>
                    </a:lnTo>
                    <a:lnTo>
                      <a:pt x="1870" y="1478"/>
                    </a:lnTo>
                    <a:lnTo>
                      <a:pt x="1828" y="1347"/>
                    </a:lnTo>
                    <a:lnTo>
                      <a:pt x="1780" y="1221"/>
                    </a:lnTo>
                    <a:lnTo>
                      <a:pt x="1697" y="1041"/>
                    </a:lnTo>
                    <a:lnTo>
                      <a:pt x="1574" y="823"/>
                    </a:lnTo>
                    <a:lnTo>
                      <a:pt x="1447" y="636"/>
                    </a:lnTo>
                    <a:lnTo>
                      <a:pt x="1276" y="417"/>
                    </a:lnTo>
                    <a:lnTo>
                      <a:pt x="1199" y="332"/>
                    </a:lnTo>
                    <a:close/>
                  </a:path>
                </a:pathLst>
              </a:custGeom>
              <a:pattFill prst="dashVert">
                <a:fgClr>
                  <a:schemeClr val="accent6"/>
                </a:fgClr>
                <a:bgClr>
                  <a:schemeClr val="accent2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CECCA50-FB29-4886-826F-9194E5F5AB9B}"/>
                </a:ext>
              </a:extLst>
            </p:cNvPr>
            <p:cNvGrpSpPr/>
            <p:nvPr/>
          </p:nvGrpSpPr>
          <p:grpSpPr>
            <a:xfrm rot="1244314">
              <a:off x="11830794" y="6244858"/>
              <a:ext cx="173963" cy="449303"/>
              <a:chOff x="10186955" y="1601260"/>
              <a:chExt cx="1729090" cy="446581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9B7C78B4-BBFD-4269-9AC7-7931F575C72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63242" flipH="1">
                <a:off x="10186955" y="1601260"/>
                <a:ext cx="1729090" cy="4465811"/>
              </a:xfrm>
              <a:custGeom>
                <a:avLst/>
                <a:gdLst>
                  <a:gd name="T0" fmla="*/ 1081 w 2157"/>
                  <a:gd name="T1" fmla="*/ 5570 h 5572"/>
                  <a:gd name="T2" fmla="*/ 868 w 2157"/>
                  <a:gd name="T3" fmla="*/ 5502 h 5572"/>
                  <a:gd name="T4" fmla="*/ 706 w 2157"/>
                  <a:gd name="T5" fmla="*/ 5360 h 5572"/>
                  <a:gd name="T6" fmla="*/ 586 w 2157"/>
                  <a:gd name="T7" fmla="*/ 5166 h 5572"/>
                  <a:gd name="T8" fmla="*/ 504 w 2157"/>
                  <a:gd name="T9" fmla="*/ 4941 h 5572"/>
                  <a:gd name="T10" fmla="*/ 442 w 2157"/>
                  <a:gd name="T11" fmla="*/ 4644 h 5572"/>
                  <a:gd name="T12" fmla="*/ 402 w 2157"/>
                  <a:gd name="T13" fmla="*/ 4163 h 5572"/>
                  <a:gd name="T14" fmla="*/ 374 w 2157"/>
                  <a:gd name="T15" fmla="*/ 3712 h 5572"/>
                  <a:gd name="T16" fmla="*/ 327 w 2157"/>
                  <a:gd name="T17" fmla="*/ 3274 h 5572"/>
                  <a:gd name="T18" fmla="*/ 218 w 2157"/>
                  <a:gd name="T19" fmla="*/ 2780 h 5572"/>
                  <a:gd name="T20" fmla="*/ 138 w 2157"/>
                  <a:gd name="T21" fmla="*/ 2514 h 5572"/>
                  <a:gd name="T22" fmla="*/ 29 w 2157"/>
                  <a:gd name="T23" fmla="*/ 1984 h 5572"/>
                  <a:gd name="T24" fmla="*/ 0 w 2157"/>
                  <a:gd name="T25" fmla="*/ 1738 h 5572"/>
                  <a:gd name="T26" fmla="*/ 21 w 2157"/>
                  <a:gd name="T27" fmla="*/ 1384 h 5572"/>
                  <a:gd name="T28" fmla="*/ 110 w 2157"/>
                  <a:gd name="T29" fmla="*/ 1070 h 5572"/>
                  <a:gd name="T30" fmla="*/ 244 w 2157"/>
                  <a:gd name="T31" fmla="*/ 799 h 5572"/>
                  <a:gd name="T32" fmla="*/ 402 w 2157"/>
                  <a:gd name="T33" fmla="*/ 574 h 5572"/>
                  <a:gd name="T34" fmla="*/ 596 w 2157"/>
                  <a:gd name="T35" fmla="*/ 358 h 5572"/>
                  <a:gd name="T36" fmla="*/ 808 w 2157"/>
                  <a:gd name="T37" fmla="*/ 179 h 5572"/>
                  <a:gd name="T38" fmla="*/ 872 w 2157"/>
                  <a:gd name="T39" fmla="*/ 144 h 5572"/>
                  <a:gd name="T40" fmla="*/ 1111 w 2157"/>
                  <a:gd name="T41" fmla="*/ 45 h 5572"/>
                  <a:gd name="T42" fmla="*/ 1331 w 2157"/>
                  <a:gd name="T43" fmla="*/ 1 h 5572"/>
                  <a:gd name="T44" fmla="*/ 1528 w 2157"/>
                  <a:gd name="T45" fmla="*/ 14 h 5572"/>
                  <a:gd name="T46" fmla="*/ 1664 w 2157"/>
                  <a:gd name="T47" fmla="*/ 61 h 5572"/>
                  <a:gd name="T48" fmla="*/ 1759 w 2157"/>
                  <a:gd name="T49" fmla="*/ 117 h 5572"/>
                  <a:gd name="T50" fmla="*/ 1931 w 2157"/>
                  <a:gd name="T51" fmla="*/ 291 h 5572"/>
                  <a:gd name="T52" fmla="*/ 2051 w 2157"/>
                  <a:gd name="T53" fmla="*/ 513 h 5572"/>
                  <a:gd name="T54" fmla="*/ 2114 w 2157"/>
                  <a:gd name="T55" fmla="*/ 715 h 5572"/>
                  <a:gd name="T56" fmla="*/ 2123 w 2157"/>
                  <a:gd name="T57" fmla="*/ 756 h 5572"/>
                  <a:gd name="T58" fmla="*/ 2155 w 2157"/>
                  <a:gd name="T59" fmla="*/ 1063 h 5572"/>
                  <a:gd name="T60" fmla="*/ 2147 w 2157"/>
                  <a:gd name="T61" fmla="*/ 1467 h 5572"/>
                  <a:gd name="T62" fmla="*/ 2078 w 2157"/>
                  <a:gd name="T63" fmla="*/ 1883 h 5572"/>
                  <a:gd name="T64" fmla="*/ 2023 w 2157"/>
                  <a:gd name="T65" fmla="*/ 2068 h 5572"/>
                  <a:gd name="T66" fmla="*/ 1922 w 2157"/>
                  <a:gd name="T67" fmla="*/ 2400 h 5572"/>
                  <a:gd name="T68" fmla="*/ 1856 w 2157"/>
                  <a:gd name="T69" fmla="*/ 2729 h 5572"/>
                  <a:gd name="T70" fmla="*/ 1843 w 2157"/>
                  <a:gd name="T71" fmla="*/ 3013 h 5572"/>
                  <a:gd name="T72" fmla="*/ 1852 w 2157"/>
                  <a:gd name="T73" fmla="*/ 3096 h 5572"/>
                  <a:gd name="T74" fmla="*/ 2013 w 2157"/>
                  <a:gd name="T75" fmla="*/ 4619 h 5572"/>
                  <a:gd name="T76" fmla="*/ 2022 w 2157"/>
                  <a:gd name="T77" fmla="*/ 4866 h 5572"/>
                  <a:gd name="T78" fmla="*/ 1986 w 2157"/>
                  <a:gd name="T79" fmla="*/ 5073 h 5572"/>
                  <a:gd name="T80" fmla="*/ 1896 w 2157"/>
                  <a:gd name="T81" fmla="*/ 5270 h 5572"/>
                  <a:gd name="T82" fmla="*/ 1781 w 2157"/>
                  <a:gd name="T83" fmla="*/ 5395 h 5572"/>
                  <a:gd name="T84" fmla="*/ 1673 w 2157"/>
                  <a:gd name="T85" fmla="*/ 5469 h 5572"/>
                  <a:gd name="T86" fmla="*/ 1518 w 2157"/>
                  <a:gd name="T87" fmla="*/ 5531 h 5572"/>
                  <a:gd name="T88" fmla="*/ 1230 w 2157"/>
                  <a:gd name="T89" fmla="*/ 5571 h 5572"/>
                  <a:gd name="T90" fmla="*/ 1145 w 2157"/>
                  <a:gd name="T91" fmla="*/ 5572 h 5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57" h="5572">
                    <a:moveTo>
                      <a:pt x="1145" y="5572"/>
                    </a:moveTo>
                    <a:lnTo>
                      <a:pt x="1081" y="5570"/>
                    </a:lnTo>
                    <a:lnTo>
                      <a:pt x="969" y="5546"/>
                    </a:lnTo>
                    <a:lnTo>
                      <a:pt x="868" y="5502"/>
                    </a:lnTo>
                    <a:lnTo>
                      <a:pt x="781" y="5440"/>
                    </a:lnTo>
                    <a:lnTo>
                      <a:pt x="706" y="5360"/>
                    </a:lnTo>
                    <a:lnTo>
                      <a:pt x="641" y="5268"/>
                    </a:lnTo>
                    <a:lnTo>
                      <a:pt x="586" y="5166"/>
                    </a:lnTo>
                    <a:lnTo>
                      <a:pt x="541" y="5056"/>
                    </a:lnTo>
                    <a:lnTo>
                      <a:pt x="504" y="4941"/>
                    </a:lnTo>
                    <a:lnTo>
                      <a:pt x="475" y="4823"/>
                    </a:lnTo>
                    <a:lnTo>
                      <a:pt x="442" y="4644"/>
                    </a:lnTo>
                    <a:lnTo>
                      <a:pt x="407" y="4316"/>
                    </a:lnTo>
                    <a:lnTo>
                      <a:pt x="402" y="4163"/>
                    </a:lnTo>
                    <a:lnTo>
                      <a:pt x="393" y="3998"/>
                    </a:lnTo>
                    <a:lnTo>
                      <a:pt x="374" y="3712"/>
                    </a:lnTo>
                    <a:lnTo>
                      <a:pt x="352" y="3473"/>
                    </a:lnTo>
                    <a:lnTo>
                      <a:pt x="327" y="3274"/>
                    </a:lnTo>
                    <a:lnTo>
                      <a:pt x="283" y="3031"/>
                    </a:lnTo>
                    <a:lnTo>
                      <a:pt x="218" y="2780"/>
                    </a:lnTo>
                    <a:lnTo>
                      <a:pt x="185" y="2668"/>
                    </a:lnTo>
                    <a:lnTo>
                      <a:pt x="138" y="2514"/>
                    </a:lnTo>
                    <a:lnTo>
                      <a:pt x="70" y="2230"/>
                    </a:lnTo>
                    <a:lnTo>
                      <a:pt x="29" y="1984"/>
                    </a:lnTo>
                    <a:lnTo>
                      <a:pt x="11" y="1833"/>
                    </a:lnTo>
                    <a:lnTo>
                      <a:pt x="0" y="1738"/>
                    </a:lnTo>
                    <a:lnTo>
                      <a:pt x="0" y="1556"/>
                    </a:lnTo>
                    <a:lnTo>
                      <a:pt x="21" y="1384"/>
                    </a:lnTo>
                    <a:lnTo>
                      <a:pt x="58" y="1221"/>
                    </a:lnTo>
                    <a:lnTo>
                      <a:pt x="110" y="1070"/>
                    </a:lnTo>
                    <a:lnTo>
                      <a:pt x="172" y="929"/>
                    </a:lnTo>
                    <a:lnTo>
                      <a:pt x="244" y="799"/>
                    </a:lnTo>
                    <a:lnTo>
                      <a:pt x="321" y="681"/>
                    </a:lnTo>
                    <a:lnTo>
                      <a:pt x="402" y="574"/>
                    </a:lnTo>
                    <a:lnTo>
                      <a:pt x="481" y="479"/>
                    </a:lnTo>
                    <a:lnTo>
                      <a:pt x="596" y="358"/>
                    </a:lnTo>
                    <a:lnTo>
                      <a:pt x="777" y="202"/>
                    </a:lnTo>
                    <a:lnTo>
                      <a:pt x="808" y="179"/>
                    </a:lnTo>
                    <a:lnTo>
                      <a:pt x="810" y="179"/>
                    </a:lnTo>
                    <a:lnTo>
                      <a:pt x="872" y="144"/>
                    </a:lnTo>
                    <a:lnTo>
                      <a:pt x="995" y="88"/>
                    </a:lnTo>
                    <a:lnTo>
                      <a:pt x="1111" y="45"/>
                    </a:lnTo>
                    <a:lnTo>
                      <a:pt x="1223" y="16"/>
                    </a:lnTo>
                    <a:lnTo>
                      <a:pt x="1331" y="1"/>
                    </a:lnTo>
                    <a:lnTo>
                      <a:pt x="1432" y="0"/>
                    </a:lnTo>
                    <a:lnTo>
                      <a:pt x="1528" y="14"/>
                    </a:lnTo>
                    <a:lnTo>
                      <a:pt x="1621" y="40"/>
                    </a:lnTo>
                    <a:lnTo>
                      <a:pt x="1664" y="61"/>
                    </a:lnTo>
                    <a:lnTo>
                      <a:pt x="1697" y="76"/>
                    </a:lnTo>
                    <a:lnTo>
                      <a:pt x="1759" y="117"/>
                    </a:lnTo>
                    <a:lnTo>
                      <a:pt x="1841" y="186"/>
                    </a:lnTo>
                    <a:lnTo>
                      <a:pt x="1931" y="291"/>
                    </a:lnTo>
                    <a:lnTo>
                      <a:pt x="2000" y="404"/>
                    </a:lnTo>
                    <a:lnTo>
                      <a:pt x="2051" y="513"/>
                    </a:lnTo>
                    <a:lnTo>
                      <a:pt x="2085" y="610"/>
                    </a:lnTo>
                    <a:lnTo>
                      <a:pt x="2114" y="715"/>
                    </a:lnTo>
                    <a:lnTo>
                      <a:pt x="2117" y="733"/>
                    </a:lnTo>
                    <a:lnTo>
                      <a:pt x="2123" y="756"/>
                    </a:lnTo>
                    <a:lnTo>
                      <a:pt x="2143" y="910"/>
                    </a:lnTo>
                    <a:lnTo>
                      <a:pt x="2155" y="1063"/>
                    </a:lnTo>
                    <a:lnTo>
                      <a:pt x="2157" y="1252"/>
                    </a:lnTo>
                    <a:lnTo>
                      <a:pt x="2147" y="1467"/>
                    </a:lnTo>
                    <a:lnTo>
                      <a:pt x="2118" y="1700"/>
                    </a:lnTo>
                    <a:lnTo>
                      <a:pt x="2078" y="1883"/>
                    </a:lnTo>
                    <a:lnTo>
                      <a:pt x="2043" y="2006"/>
                    </a:lnTo>
                    <a:lnTo>
                      <a:pt x="2023" y="2068"/>
                    </a:lnTo>
                    <a:lnTo>
                      <a:pt x="1983" y="2188"/>
                    </a:lnTo>
                    <a:lnTo>
                      <a:pt x="1922" y="2400"/>
                    </a:lnTo>
                    <a:lnTo>
                      <a:pt x="1880" y="2580"/>
                    </a:lnTo>
                    <a:lnTo>
                      <a:pt x="1856" y="2729"/>
                    </a:lnTo>
                    <a:lnTo>
                      <a:pt x="1840" y="2897"/>
                    </a:lnTo>
                    <a:lnTo>
                      <a:pt x="1843" y="3013"/>
                    </a:lnTo>
                    <a:lnTo>
                      <a:pt x="1846" y="3024"/>
                    </a:lnTo>
                    <a:lnTo>
                      <a:pt x="1852" y="3096"/>
                    </a:lnTo>
                    <a:lnTo>
                      <a:pt x="1934" y="3901"/>
                    </a:lnTo>
                    <a:lnTo>
                      <a:pt x="2013" y="4619"/>
                    </a:lnTo>
                    <a:lnTo>
                      <a:pt x="2023" y="4713"/>
                    </a:lnTo>
                    <a:lnTo>
                      <a:pt x="2022" y="4866"/>
                    </a:lnTo>
                    <a:lnTo>
                      <a:pt x="2009" y="4970"/>
                    </a:lnTo>
                    <a:lnTo>
                      <a:pt x="1986" y="5073"/>
                    </a:lnTo>
                    <a:lnTo>
                      <a:pt x="1948" y="5174"/>
                    </a:lnTo>
                    <a:lnTo>
                      <a:pt x="1896" y="5270"/>
                    </a:lnTo>
                    <a:lnTo>
                      <a:pt x="1824" y="5356"/>
                    </a:lnTo>
                    <a:lnTo>
                      <a:pt x="1781" y="5395"/>
                    </a:lnTo>
                    <a:lnTo>
                      <a:pt x="1746" y="5424"/>
                    </a:lnTo>
                    <a:lnTo>
                      <a:pt x="1673" y="5469"/>
                    </a:lnTo>
                    <a:lnTo>
                      <a:pt x="1598" y="5505"/>
                    </a:lnTo>
                    <a:lnTo>
                      <a:pt x="1518" y="5531"/>
                    </a:lnTo>
                    <a:lnTo>
                      <a:pt x="1397" y="5557"/>
                    </a:lnTo>
                    <a:lnTo>
                      <a:pt x="1230" y="5571"/>
                    </a:lnTo>
                    <a:lnTo>
                      <a:pt x="1147" y="5572"/>
                    </a:lnTo>
                    <a:lnTo>
                      <a:pt x="1145" y="5572"/>
                    </a:lnTo>
                    <a:close/>
                  </a:path>
                </a:pathLst>
              </a:custGeom>
              <a:pattFill prst="dashVert">
                <a:fgClr>
                  <a:schemeClr val="accent6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81506723-4571-46B8-B040-1B89F62441B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63242" flipH="1">
                <a:off x="10219687" y="2229071"/>
                <a:ext cx="1548725" cy="2633313"/>
              </a:xfrm>
              <a:custGeom>
                <a:avLst/>
                <a:gdLst>
                  <a:gd name="T0" fmla="*/ 1283 w 1933"/>
                  <a:gd name="T1" fmla="*/ 131 h 3285"/>
                  <a:gd name="T2" fmla="*/ 1290 w 1933"/>
                  <a:gd name="T3" fmla="*/ 75 h 3285"/>
                  <a:gd name="T4" fmla="*/ 1250 w 1933"/>
                  <a:gd name="T5" fmla="*/ 14 h 3285"/>
                  <a:gd name="T6" fmla="*/ 1213 w 1933"/>
                  <a:gd name="T7" fmla="*/ 0 h 3285"/>
                  <a:gd name="T8" fmla="*/ 1141 w 1933"/>
                  <a:gd name="T9" fmla="*/ 14 h 3285"/>
                  <a:gd name="T10" fmla="*/ 1105 w 1933"/>
                  <a:gd name="T11" fmla="*/ 58 h 3285"/>
                  <a:gd name="T12" fmla="*/ 970 w 1933"/>
                  <a:gd name="T13" fmla="*/ 317 h 3285"/>
                  <a:gd name="T14" fmla="*/ 667 w 1933"/>
                  <a:gd name="T15" fmla="*/ 578 h 3285"/>
                  <a:gd name="T16" fmla="*/ 429 w 1933"/>
                  <a:gd name="T17" fmla="*/ 848 h 3285"/>
                  <a:gd name="T18" fmla="*/ 250 w 1933"/>
                  <a:gd name="T19" fmla="*/ 1113 h 3285"/>
                  <a:gd name="T20" fmla="*/ 104 w 1933"/>
                  <a:gd name="T21" fmla="*/ 1423 h 3285"/>
                  <a:gd name="T22" fmla="*/ 16 w 1933"/>
                  <a:gd name="T23" fmla="*/ 1772 h 3285"/>
                  <a:gd name="T24" fmla="*/ 9 w 1933"/>
                  <a:gd name="T25" fmla="*/ 2157 h 3285"/>
                  <a:gd name="T26" fmla="*/ 27 w 1933"/>
                  <a:gd name="T27" fmla="*/ 2284 h 3285"/>
                  <a:gd name="T28" fmla="*/ 91 w 1933"/>
                  <a:gd name="T29" fmla="*/ 2532 h 3285"/>
                  <a:gd name="T30" fmla="*/ 214 w 1933"/>
                  <a:gd name="T31" fmla="*/ 2835 h 3285"/>
                  <a:gd name="T32" fmla="*/ 421 w 1933"/>
                  <a:gd name="T33" fmla="*/ 3171 h 3285"/>
                  <a:gd name="T34" fmla="*/ 506 w 1933"/>
                  <a:gd name="T35" fmla="*/ 3268 h 3285"/>
                  <a:gd name="T36" fmla="*/ 563 w 1933"/>
                  <a:gd name="T37" fmla="*/ 3285 h 3285"/>
                  <a:gd name="T38" fmla="*/ 613 w 1933"/>
                  <a:gd name="T39" fmla="*/ 3272 h 3285"/>
                  <a:gd name="T40" fmla="*/ 641 w 1933"/>
                  <a:gd name="T41" fmla="*/ 3248 h 3285"/>
                  <a:gd name="T42" fmla="*/ 659 w 1933"/>
                  <a:gd name="T43" fmla="*/ 3177 h 3285"/>
                  <a:gd name="T44" fmla="*/ 635 w 1933"/>
                  <a:gd name="T45" fmla="*/ 3125 h 3285"/>
                  <a:gd name="T46" fmla="*/ 469 w 1933"/>
                  <a:gd name="T47" fmla="*/ 2900 h 3285"/>
                  <a:gd name="T48" fmla="*/ 320 w 1933"/>
                  <a:gd name="T49" fmla="*/ 2601 h 3285"/>
                  <a:gd name="T50" fmla="*/ 216 w 1933"/>
                  <a:gd name="T51" fmla="*/ 2248 h 3285"/>
                  <a:gd name="T52" fmla="*/ 201 w 1933"/>
                  <a:gd name="T53" fmla="*/ 2146 h 3285"/>
                  <a:gd name="T54" fmla="*/ 205 w 1933"/>
                  <a:gd name="T55" fmla="*/ 1826 h 3285"/>
                  <a:gd name="T56" fmla="*/ 274 w 1933"/>
                  <a:gd name="T57" fmla="*/ 1530 h 3285"/>
                  <a:gd name="T58" fmla="*/ 391 w 1933"/>
                  <a:gd name="T59" fmla="*/ 1263 h 3285"/>
                  <a:gd name="T60" fmla="*/ 538 w 1933"/>
                  <a:gd name="T61" fmla="*/ 1028 h 3285"/>
                  <a:gd name="T62" fmla="*/ 742 w 1933"/>
                  <a:gd name="T63" fmla="*/ 783 h 3285"/>
                  <a:gd name="T64" fmla="*/ 1026 w 1933"/>
                  <a:gd name="T65" fmla="*/ 518 h 3285"/>
                  <a:gd name="T66" fmla="*/ 1149 w 1933"/>
                  <a:gd name="T67" fmla="*/ 565 h 3285"/>
                  <a:gd name="T68" fmla="*/ 1421 w 1933"/>
                  <a:gd name="T69" fmla="*/ 946 h 3285"/>
                  <a:gd name="T70" fmla="*/ 1606 w 1933"/>
                  <a:gd name="T71" fmla="*/ 1305 h 3285"/>
                  <a:gd name="T72" fmla="*/ 1685 w 1933"/>
                  <a:gd name="T73" fmla="*/ 1534 h 3285"/>
                  <a:gd name="T74" fmla="*/ 1733 w 1933"/>
                  <a:gd name="T75" fmla="*/ 1775 h 3285"/>
                  <a:gd name="T76" fmla="*/ 1742 w 1933"/>
                  <a:gd name="T77" fmla="*/ 1961 h 3285"/>
                  <a:gd name="T78" fmla="*/ 1729 w 1933"/>
                  <a:gd name="T79" fmla="*/ 2173 h 3285"/>
                  <a:gd name="T80" fmla="*/ 1654 w 1933"/>
                  <a:gd name="T81" fmla="*/ 2584 h 3285"/>
                  <a:gd name="T82" fmla="*/ 1529 w 1933"/>
                  <a:gd name="T83" fmla="*/ 2907 h 3285"/>
                  <a:gd name="T84" fmla="*/ 1404 w 1933"/>
                  <a:gd name="T85" fmla="*/ 3111 h 3285"/>
                  <a:gd name="T86" fmla="*/ 1379 w 1933"/>
                  <a:gd name="T87" fmla="*/ 3138 h 3285"/>
                  <a:gd name="T88" fmla="*/ 1368 w 1933"/>
                  <a:gd name="T89" fmla="*/ 3210 h 3285"/>
                  <a:gd name="T90" fmla="*/ 1395 w 1933"/>
                  <a:gd name="T91" fmla="*/ 3259 h 3285"/>
                  <a:gd name="T92" fmla="*/ 1444 w 1933"/>
                  <a:gd name="T93" fmla="*/ 3284 h 3285"/>
                  <a:gd name="T94" fmla="*/ 1482 w 1933"/>
                  <a:gd name="T95" fmla="*/ 3284 h 3285"/>
                  <a:gd name="T96" fmla="*/ 1532 w 1933"/>
                  <a:gd name="T97" fmla="*/ 3255 h 3285"/>
                  <a:gd name="T98" fmla="*/ 1628 w 1933"/>
                  <a:gd name="T99" fmla="*/ 3126 h 3285"/>
                  <a:gd name="T100" fmla="*/ 1768 w 1933"/>
                  <a:gd name="T101" fmla="*/ 2850 h 3285"/>
                  <a:gd name="T102" fmla="*/ 1879 w 1933"/>
                  <a:gd name="T103" fmla="*/ 2472 h 3285"/>
                  <a:gd name="T104" fmla="*/ 1920 w 1933"/>
                  <a:gd name="T105" fmla="*/ 2199 h 3285"/>
                  <a:gd name="T106" fmla="*/ 1933 w 1933"/>
                  <a:gd name="T107" fmla="*/ 1966 h 3285"/>
                  <a:gd name="T108" fmla="*/ 1923 w 1933"/>
                  <a:gd name="T109" fmla="*/ 1752 h 3285"/>
                  <a:gd name="T110" fmla="*/ 1870 w 1933"/>
                  <a:gd name="T111" fmla="*/ 1478 h 3285"/>
                  <a:gd name="T112" fmla="*/ 1780 w 1933"/>
                  <a:gd name="T113" fmla="*/ 1221 h 3285"/>
                  <a:gd name="T114" fmla="*/ 1574 w 1933"/>
                  <a:gd name="T115" fmla="*/ 823 h 3285"/>
                  <a:gd name="T116" fmla="*/ 1276 w 1933"/>
                  <a:gd name="T117" fmla="*/ 417 h 3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33" h="3285">
                    <a:moveTo>
                      <a:pt x="1199" y="332"/>
                    </a:moveTo>
                    <a:lnTo>
                      <a:pt x="1283" y="131"/>
                    </a:lnTo>
                    <a:lnTo>
                      <a:pt x="1290" y="112"/>
                    </a:lnTo>
                    <a:lnTo>
                      <a:pt x="1290" y="75"/>
                    </a:lnTo>
                    <a:lnTo>
                      <a:pt x="1276" y="42"/>
                    </a:lnTo>
                    <a:lnTo>
                      <a:pt x="1250" y="14"/>
                    </a:lnTo>
                    <a:lnTo>
                      <a:pt x="1231" y="6"/>
                    </a:lnTo>
                    <a:lnTo>
                      <a:pt x="1213" y="0"/>
                    </a:lnTo>
                    <a:lnTo>
                      <a:pt x="1176" y="0"/>
                    </a:lnTo>
                    <a:lnTo>
                      <a:pt x="1141" y="14"/>
                    </a:lnTo>
                    <a:lnTo>
                      <a:pt x="1114" y="40"/>
                    </a:lnTo>
                    <a:lnTo>
                      <a:pt x="1105" y="58"/>
                    </a:lnTo>
                    <a:lnTo>
                      <a:pt x="1009" y="290"/>
                    </a:lnTo>
                    <a:lnTo>
                      <a:pt x="970" y="317"/>
                    </a:lnTo>
                    <a:lnTo>
                      <a:pt x="838" y="421"/>
                    </a:lnTo>
                    <a:lnTo>
                      <a:pt x="667" y="578"/>
                    </a:lnTo>
                    <a:lnTo>
                      <a:pt x="524" y="731"/>
                    </a:lnTo>
                    <a:lnTo>
                      <a:pt x="429" y="848"/>
                    </a:lnTo>
                    <a:lnTo>
                      <a:pt x="336" y="975"/>
                    </a:lnTo>
                    <a:lnTo>
                      <a:pt x="250" y="1113"/>
                    </a:lnTo>
                    <a:lnTo>
                      <a:pt x="170" y="1263"/>
                    </a:lnTo>
                    <a:lnTo>
                      <a:pt x="104" y="1423"/>
                    </a:lnTo>
                    <a:lnTo>
                      <a:pt x="51" y="1593"/>
                    </a:lnTo>
                    <a:lnTo>
                      <a:pt x="16" y="1772"/>
                    </a:lnTo>
                    <a:lnTo>
                      <a:pt x="0" y="1961"/>
                    </a:lnTo>
                    <a:lnTo>
                      <a:pt x="9" y="2157"/>
                    </a:lnTo>
                    <a:lnTo>
                      <a:pt x="23" y="2260"/>
                    </a:lnTo>
                    <a:lnTo>
                      <a:pt x="27" y="2284"/>
                    </a:lnTo>
                    <a:lnTo>
                      <a:pt x="56" y="2413"/>
                    </a:lnTo>
                    <a:lnTo>
                      <a:pt x="91" y="2532"/>
                    </a:lnTo>
                    <a:lnTo>
                      <a:pt x="143" y="2676"/>
                    </a:lnTo>
                    <a:lnTo>
                      <a:pt x="214" y="2835"/>
                    </a:lnTo>
                    <a:lnTo>
                      <a:pt x="306" y="3002"/>
                    </a:lnTo>
                    <a:lnTo>
                      <a:pt x="421" y="3171"/>
                    </a:lnTo>
                    <a:lnTo>
                      <a:pt x="491" y="3253"/>
                    </a:lnTo>
                    <a:lnTo>
                      <a:pt x="506" y="3268"/>
                    </a:lnTo>
                    <a:lnTo>
                      <a:pt x="543" y="3284"/>
                    </a:lnTo>
                    <a:lnTo>
                      <a:pt x="563" y="3285"/>
                    </a:lnTo>
                    <a:lnTo>
                      <a:pt x="580" y="3284"/>
                    </a:lnTo>
                    <a:lnTo>
                      <a:pt x="613" y="3272"/>
                    </a:lnTo>
                    <a:lnTo>
                      <a:pt x="626" y="3261"/>
                    </a:lnTo>
                    <a:lnTo>
                      <a:pt x="641" y="3248"/>
                    </a:lnTo>
                    <a:lnTo>
                      <a:pt x="657" y="3213"/>
                    </a:lnTo>
                    <a:lnTo>
                      <a:pt x="659" y="3177"/>
                    </a:lnTo>
                    <a:lnTo>
                      <a:pt x="646" y="3141"/>
                    </a:lnTo>
                    <a:lnTo>
                      <a:pt x="635" y="3125"/>
                    </a:lnTo>
                    <a:lnTo>
                      <a:pt x="573" y="3051"/>
                    </a:lnTo>
                    <a:lnTo>
                      <a:pt x="469" y="2900"/>
                    </a:lnTo>
                    <a:lnTo>
                      <a:pt x="385" y="2747"/>
                    </a:lnTo>
                    <a:lnTo>
                      <a:pt x="320" y="2601"/>
                    </a:lnTo>
                    <a:lnTo>
                      <a:pt x="254" y="2410"/>
                    </a:lnTo>
                    <a:lnTo>
                      <a:pt x="216" y="2248"/>
                    </a:lnTo>
                    <a:lnTo>
                      <a:pt x="214" y="2229"/>
                    </a:lnTo>
                    <a:lnTo>
                      <a:pt x="201" y="2146"/>
                    </a:lnTo>
                    <a:lnTo>
                      <a:pt x="193" y="1983"/>
                    </a:lnTo>
                    <a:lnTo>
                      <a:pt x="205" y="1826"/>
                    </a:lnTo>
                    <a:lnTo>
                      <a:pt x="232" y="1674"/>
                    </a:lnTo>
                    <a:lnTo>
                      <a:pt x="274" y="1530"/>
                    </a:lnTo>
                    <a:lnTo>
                      <a:pt x="328" y="1393"/>
                    </a:lnTo>
                    <a:lnTo>
                      <a:pt x="391" y="1263"/>
                    </a:lnTo>
                    <a:lnTo>
                      <a:pt x="462" y="1142"/>
                    </a:lnTo>
                    <a:lnTo>
                      <a:pt x="538" y="1028"/>
                    </a:lnTo>
                    <a:lnTo>
                      <a:pt x="619" y="924"/>
                    </a:lnTo>
                    <a:lnTo>
                      <a:pt x="742" y="783"/>
                    </a:lnTo>
                    <a:lnTo>
                      <a:pt x="896" y="630"/>
                    </a:lnTo>
                    <a:lnTo>
                      <a:pt x="1026" y="518"/>
                    </a:lnTo>
                    <a:lnTo>
                      <a:pt x="1074" y="480"/>
                    </a:lnTo>
                    <a:lnTo>
                      <a:pt x="1149" y="565"/>
                    </a:lnTo>
                    <a:lnTo>
                      <a:pt x="1307" y="773"/>
                    </a:lnTo>
                    <a:lnTo>
                      <a:pt x="1421" y="946"/>
                    </a:lnTo>
                    <a:lnTo>
                      <a:pt x="1532" y="1143"/>
                    </a:lnTo>
                    <a:lnTo>
                      <a:pt x="1606" y="1305"/>
                    </a:lnTo>
                    <a:lnTo>
                      <a:pt x="1648" y="1419"/>
                    </a:lnTo>
                    <a:lnTo>
                      <a:pt x="1685" y="1534"/>
                    </a:lnTo>
                    <a:lnTo>
                      <a:pt x="1713" y="1654"/>
                    </a:lnTo>
                    <a:lnTo>
                      <a:pt x="1733" y="1775"/>
                    </a:lnTo>
                    <a:lnTo>
                      <a:pt x="1742" y="1899"/>
                    </a:lnTo>
                    <a:lnTo>
                      <a:pt x="1742" y="1961"/>
                    </a:lnTo>
                    <a:lnTo>
                      <a:pt x="1739" y="2035"/>
                    </a:lnTo>
                    <a:lnTo>
                      <a:pt x="1729" y="2173"/>
                    </a:lnTo>
                    <a:lnTo>
                      <a:pt x="1704" y="2365"/>
                    </a:lnTo>
                    <a:lnTo>
                      <a:pt x="1654" y="2584"/>
                    </a:lnTo>
                    <a:lnTo>
                      <a:pt x="1593" y="2764"/>
                    </a:lnTo>
                    <a:lnTo>
                      <a:pt x="1529" y="2907"/>
                    </a:lnTo>
                    <a:lnTo>
                      <a:pt x="1470" y="3014"/>
                    </a:lnTo>
                    <a:lnTo>
                      <a:pt x="1404" y="3111"/>
                    </a:lnTo>
                    <a:lnTo>
                      <a:pt x="1392" y="3124"/>
                    </a:lnTo>
                    <a:lnTo>
                      <a:pt x="1379" y="3138"/>
                    </a:lnTo>
                    <a:lnTo>
                      <a:pt x="1366" y="3174"/>
                    </a:lnTo>
                    <a:lnTo>
                      <a:pt x="1368" y="3210"/>
                    </a:lnTo>
                    <a:lnTo>
                      <a:pt x="1382" y="3245"/>
                    </a:lnTo>
                    <a:lnTo>
                      <a:pt x="1395" y="3259"/>
                    </a:lnTo>
                    <a:lnTo>
                      <a:pt x="1411" y="3271"/>
                    </a:lnTo>
                    <a:lnTo>
                      <a:pt x="1444" y="3284"/>
                    </a:lnTo>
                    <a:lnTo>
                      <a:pt x="1462" y="3285"/>
                    </a:lnTo>
                    <a:lnTo>
                      <a:pt x="1482" y="3284"/>
                    </a:lnTo>
                    <a:lnTo>
                      <a:pt x="1516" y="3269"/>
                    </a:lnTo>
                    <a:lnTo>
                      <a:pt x="1532" y="3255"/>
                    </a:lnTo>
                    <a:lnTo>
                      <a:pt x="1548" y="3237"/>
                    </a:lnTo>
                    <a:lnTo>
                      <a:pt x="1628" y="3126"/>
                    </a:lnTo>
                    <a:lnTo>
                      <a:pt x="1695" y="3008"/>
                    </a:lnTo>
                    <a:lnTo>
                      <a:pt x="1768" y="2850"/>
                    </a:lnTo>
                    <a:lnTo>
                      <a:pt x="1835" y="2651"/>
                    </a:lnTo>
                    <a:lnTo>
                      <a:pt x="1879" y="2472"/>
                    </a:lnTo>
                    <a:lnTo>
                      <a:pt x="1902" y="2340"/>
                    </a:lnTo>
                    <a:lnTo>
                      <a:pt x="1920" y="2199"/>
                    </a:lnTo>
                    <a:lnTo>
                      <a:pt x="1932" y="2046"/>
                    </a:lnTo>
                    <a:lnTo>
                      <a:pt x="1933" y="1966"/>
                    </a:lnTo>
                    <a:lnTo>
                      <a:pt x="1933" y="1893"/>
                    </a:lnTo>
                    <a:lnTo>
                      <a:pt x="1923" y="1752"/>
                    </a:lnTo>
                    <a:lnTo>
                      <a:pt x="1902" y="1614"/>
                    </a:lnTo>
                    <a:lnTo>
                      <a:pt x="1870" y="1478"/>
                    </a:lnTo>
                    <a:lnTo>
                      <a:pt x="1828" y="1347"/>
                    </a:lnTo>
                    <a:lnTo>
                      <a:pt x="1780" y="1221"/>
                    </a:lnTo>
                    <a:lnTo>
                      <a:pt x="1697" y="1041"/>
                    </a:lnTo>
                    <a:lnTo>
                      <a:pt x="1574" y="823"/>
                    </a:lnTo>
                    <a:lnTo>
                      <a:pt x="1447" y="636"/>
                    </a:lnTo>
                    <a:lnTo>
                      <a:pt x="1276" y="417"/>
                    </a:lnTo>
                    <a:lnTo>
                      <a:pt x="1199" y="3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C5CD5C-3112-4FA0-9242-A21A6B3AB35E}"/>
                </a:ext>
              </a:extLst>
            </p:cNvPr>
            <p:cNvSpPr txBox="1"/>
            <p:nvPr/>
          </p:nvSpPr>
          <p:spPr>
            <a:xfrm>
              <a:off x="446332" y="195650"/>
              <a:ext cx="10342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ashHand" panose="00000400000000000000" pitchFamily="2" charset="0"/>
                  <a:cs typeface="Calibri" panose="020F0502020204030204" pitchFamily="34" charset="0"/>
                </a:rPr>
                <a:t>SUMMER </a:t>
              </a:r>
            </a:p>
            <a:p>
              <a:r>
                <a:rPr lang="en-US" altLang="ko-KR" sz="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ashHand" panose="00000400000000000000" pitchFamily="2" charset="0"/>
                  <a:cs typeface="Calibri" panose="020F0502020204030204" pitchFamily="34" charset="0"/>
                </a:rPr>
                <a:t>VACATION</a:t>
              </a:r>
              <a:endParaRPr lang="ko-KR" altLang="en-US" sz="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D903AE-69DE-4C7C-BF36-9C3E02B73DB9}"/>
                </a:ext>
              </a:extLst>
            </p:cNvPr>
            <p:cNvSpPr txBox="1"/>
            <p:nvPr/>
          </p:nvSpPr>
          <p:spPr>
            <a:xfrm>
              <a:off x="10628423" y="6313499"/>
              <a:ext cx="111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ashHand" panose="00000400000000000000" pitchFamily="2" charset="0"/>
                  <a:cs typeface="Calibri" panose="020F0502020204030204" pitchFamily="34" charset="0"/>
                </a:rPr>
                <a:t>SUMMER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ashHand" panose="00000400000000000000" pitchFamily="2" charset="0"/>
                  <a:cs typeface="Calibri" panose="020F0502020204030204" pitchFamily="34" charset="0"/>
                </a:rPr>
                <a:t> VACATION</a:t>
              </a:r>
              <a:endParaRPr lang="ko-KR" altLang="en-US" sz="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 algn="ctr" defTabSz="914400" rtl="0" eaLnBrk="1" latinLnBrk="1" hangingPunct="1">
              <a:defRPr lang="ko-KR" altLang="en-US" sz="5400" kern="1200">
                <a:solidFill>
                  <a:schemeClr val="accent1"/>
                </a:solidFill>
                <a:latin typeface="TrashHand" panose="00000400000000000000" pitchFamily="2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77BB-A50B-46AD-BDD9-53FC0F12FE67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BF76-FBA6-49D3-898D-61C602BFF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92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77BB-A50B-46AD-BDD9-53FC0F12FE67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BF76-FBA6-49D3-898D-61C602BFF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99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/>
          <p:nvPr/>
        </p:nvSpPr>
        <p:spPr>
          <a:xfrm rot="-9999348" flipH="1">
            <a:off x="7383390" y="3829123"/>
            <a:ext cx="5012761" cy="3685629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43"/>
          <p:cNvSpPr/>
          <p:nvPr/>
        </p:nvSpPr>
        <p:spPr>
          <a:xfrm rot="10800000" flipH="1">
            <a:off x="4104894" y="2667895"/>
            <a:ext cx="8367767" cy="4339333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43"/>
          <p:cNvSpPr/>
          <p:nvPr/>
        </p:nvSpPr>
        <p:spPr>
          <a:xfrm rot="10406136" flipH="1">
            <a:off x="-548400" y="-1030950"/>
            <a:ext cx="7056837" cy="4099745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43"/>
          <p:cNvSpPr/>
          <p:nvPr/>
        </p:nvSpPr>
        <p:spPr>
          <a:xfrm rot="10800000" flipH="1">
            <a:off x="-263975" y="-746803"/>
            <a:ext cx="11564867" cy="5663995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43"/>
          <p:cNvSpPr/>
          <p:nvPr/>
        </p:nvSpPr>
        <p:spPr>
          <a:xfrm rot="302386" flipH="1">
            <a:off x="2369317" y="1334399"/>
            <a:ext cx="7526699" cy="4188996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3"/>
          <p:cNvSpPr txBox="1">
            <a:spLocks noGrp="1"/>
          </p:cNvSpPr>
          <p:nvPr>
            <p:ph type="title"/>
          </p:nvPr>
        </p:nvSpPr>
        <p:spPr>
          <a:xfrm>
            <a:off x="3501833" y="2764400"/>
            <a:ext cx="5188400" cy="1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6667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ubTitle" idx="1"/>
          </p:nvPr>
        </p:nvSpPr>
        <p:spPr>
          <a:xfrm>
            <a:off x="4575100" y="3951600"/>
            <a:ext cx="30416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43"/>
          <p:cNvSpPr/>
          <p:nvPr/>
        </p:nvSpPr>
        <p:spPr>
          <a:xfrm rot="10291435" flipH="1">
            <a:off x="-865553" y="-978207"/>
            <a:ext cx="4716841" cy="1880976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43"/>
          <p:cNvSpPr/>
          <p:nvPr/>
        </p:nvSpPr>
        <p:spPr>
          <a:xfrm rot="10497423" flipH="1">
            <a:off x="9303795" y="5593871"/>
            <a:ext cx="3394368" cy="1415325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848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1A5CA5-FA87-4064-B929-0E7A7EAC97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7984" y="865442"/>
            <a:ext cx="10076033" cy="515251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34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1A5CA5-FA87-4064-B929-0E7A7EAC97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2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949B035-A501-4254-8AF1-C9BA567252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53027"/>
            <a:ext cx="12192000" cy="5304972"/>
          </a:xfrm>
          <a:custGeom>
            <a:avLst/>
            <a:gdLst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6200524 w 12192000"/>
              <a:gd name="connsiteY10" fmla="*/ 3025321 h 5304972"/>
              <a:gd name="connsiteX11" fmla="*/ 8538602 w 12192000"/>
              <a:gd name="connsiteY11" fmla="*/ 2808447 h 5304972"/>
              <a:gd name="connsiteX12" fmla="*/ 9793263 w 12192000"/>
              <a:gd name="connsiteY12" fmla="*/ 2407511 h 5304972"/>
              <a:gd name="connsiteX13" fmla="*/ 10151291 w 12192000"/>
              <a:gd name="connsiteY13" fmla="*/ 1502393 h 5304972"/>
              <a:gd name="connsiteX14" fmla="*/ 9733719 w 12192000"/>
              <a:gd name="connsiteY14" fmla="*/ 917389 h 5304972"/>
              <a:gd name="connsiteX15" fmla="*/ 8999371 w 12192000"/>
              <a:gd name="connsiteY15" fmla="*/ 781341 h 5304972"/>
              <a:gd name="connsiteX16" fmla="*/ 8581799 w 12192000"/>
              <a:gd name="connsiteY16" fmla="*/ 917389 h 5304972"/>
              <a:gd name="connsiteX17" fmla="*/ 8783385 w 12192000"/>
              <a:gd name="connsiteY17" fmla="*/ 414014 h 5304972"/>
              <a:gd name="connsiteX18" fmla="*/ 9503336 w 12192000"/>
              <a:gd name="connsiteY18" fmla="*/ 33082 h 5304972"/>
              <a:gd name="connsiteX19" fmla="*/ 10116784 w 12192000"/>
              <a:gd name="connsiteY19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6200524 w 12192000"/>
              <a:gd name="connsiteY10" fmla="*/ 3025321 h 5304972"/>
              <a:gd name="connsiteX11" fmla="*/ 8538602 w 12192000"/>
              <a:gd name="connsiteY11" fmla="*/ 2808447 h 5304972"/>
              <a:gd name="connsiteX12" fmla="*/ 9706178 w 12192000"/>
              <a:gd name="connsiteY12" fmla="*/ 2465568 h 5304972"/>
              <a:gd name="connsiteX13" fmla="*/ 10151291 w 12192000"/>
              <a:gd name="connsiteY13" fmla="*/ 1502393 h 5304972"/>
              <a:gd name="connsiteX14" fmla="*/ 9733719 w 12192000"/>
              <a:gd name="connsiteY14" fmla="*/ 917389 h 5304972"/>
              <a:gd name="connsiteX15" fmla="*/ 8999371 w 12192000"/>
              <a:gd name="connsiteY15" fmla="*/ 781341 h 5304972"/>
              <a:gd name="connsiteX16" fmla="*/ 8581799 w 12192000"/>
              <a:gd name="connsiteY16" fmla="*/ 917389 h 5304972"/>
              <a:gd name="connsiteX17" fmla="*/ 8783385 w 12192000"/>
              <a:gd name="connsiteY17" fmla="*/ 414014 h 5304972"/>
              <a:gd name="connsiteX18" fmla="*/ 9503336 w 12192000"/>
              <a:gd name="connsiteY18" fmla="*/ 33082 h 5304972"/>
              <a:gd name="connsiteX19" fmla="*/ 10116784 w 12192000"/>
              <a:gd name="connsiteY19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6200524 w 12192000"/>
              <a:gd name="connsiteY10" fmla="*/ 3025321 h 5304972"/>
              <a:gd name="connsiteX11" fmla="*/ 8538602 w 12192000"/>
              <a:gd name="connsiteY11" fmla="*/ 2808447 h 5304972"/>
              <a:gd name="connsiteX12" fmla="*/ 9706178 w 12192000"/>
              <a:gd name="connsiteY12" fmla="*/ 2465568 h 5304972"/>
              <a:gd name="connsiteX13" fmla="*/ 10151291 w 12192000"/>
              <a:gd name="connsiteY13" fmla="*/ 1502393 h 5304972"/>
              <a:gd name="connsiteX14" fmla="*/ 9733719 w 12192000"/>
              <a:gd name="connsiteY14" fmla="*/ 917389 h 5304972"/>
              <a:gd name="connsiteX15" fmla="*/ 8999371 w 12192000"/>
              <a:gd name="connsiteY15" fmla="*/ 781341 h 5304972"/>
              <a:gd name="connsiteX16" fmla="*/ 8581799 w 12192000"/>
              <a:gd name="connsiteY16" fmla="*/ 917389 h 5304972"/>
              <a:gd name="connsiteX17" fmla="*/ 8783385 w 12192000"/>
              <a:gd name="connsiteY17" fmla="*/ 414014 h 5304972"/>
              <a:gd name="connsiteX18" fmla="*/ 9503336 w 12192000"/>
              <a:gd name="connsiteY18" fmla="*/ 33082 h 5304972"/>
              <a:gd name="connsiteX19" fmla="*/ 10116784 w 12192000"/>
              <a:gd name="connsiteY19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6200524 w 12192000"/>
              <a:gd name="connsiteY10" fmla="*/ 3025321 h 5304972"/>
              <a:gd name="connsiteX11" fmla="*/ 8538602 w 12192000"/>
              <a:gd name="connsiteY11" fmla="*/ 2808447 h 5304972"/>
              <a:gd name="connsiteX12" fmla="*/ 9706178 w 12192000"/>
              <a:gd name="connsiteY12" fmla="*/ 2465568 h 5304972"/>
              <a:gd name="connsiteX13" fmla="*/ 10107748 w 12192000"/>
              <a:gd name="connsiteY13" fmla="*/ 1574965 h 5304972"/>
              <a:gd name="connsiteX14" fmla="*/ 9733719 w 12192000"/>
              <a:gd name="connsiteY14" fmla="*/ 917389 h 5304972"/>
              <a:gd name="connsiteX15" fmla="*/ 8999371 w 12192000"/>
              <a:gd name="connsiteY15" fmla="*/ 781341 h 5304972"/>
              <a:gd name="connsiteX16" fmla="*/ 8581799 w 12192000"/>
              <a:gd name="connsiteY16" fmla="*/ 917389 h 5304972"/>
              <a:gd name="connsiteX17" fmla="*/ 8783385 w 12192000"/>
              <a:gd name="connsiteY17" fmla="*/ 414014 h 5304972"/>
              <a:gd name="connsiteX18" fmla="*/ 9503336 w 12192000"/>
              <a:gd name="connsiteY18" fmla="*/ 33082 h 5304972"/>
              <a:gd name="connsiteX19" fmla="*/ 10116784 w 12192000"/>
              <a:gd name="connsiteY19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6723039 w 12192000"/>
              <a:gd name="connsiteY10" fmla="*/ 2996292 h 5304972"/>
              <a:gd name="connsiteX11" fmla="*/ 8538602 w 12192000"/>
              <a:gd name="connsiteY11" fmla="*/ 2808447 h 5304972"/>
              <a:gd name="connsiteX12" fmla="*/ 9706178 w 12192000"/>
              <a:gd name="connsiteY12" fmla="*/ 2465568 h 5304972"/>
              <a:gd name="connsiteX13" fmla="*/ 10107748 w 12192000"/>
              <a:gd name="connsiteY13" fmla="*/ 1574965 h 5304972"/>
              <a:gd name="connsiteX14" fmla="*/ 9733719 w 12192000"/>
              <a:gd name="connsiteY14" fmla="*/ 917389 h 5304972"/>
              <a:gd name="connsiteX15" fmla="*/ 8999371 w 12192000"/>
              <a:gd name="connsiteY15" fmla="*/ 781341 h 5304972"/>
              <a:gd name="connsiteX16" fmla="*/ 8581799 w 12192000"/>
              <a:gd name="connsiteY16" fmla="*/ 917389 h 5304972"/>
              <a:gd name="connsiteX17" fmla="*/ 8783385 w 12192000"/>
              <a:gd name="connsiteY17" fmla="*/ 414014 h 5304972"/>
              <a:gd name="connsiteX18" fmla="*/ 9503336 w 12192000"/>
              <a:gd name="connsiteY18" fmla="*/ 33082 h 5304972"/>
              <a:gd name="connsiteX19" fmla="*/ 10116784 w 12192000"/>
              <a:gd name="connsiteY19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8538602 w 12192000"/>
              <a:gd name="connsiteY10" fmla="*/ 2808447 h 5304972"/>
              <a:gd name="connsiteX11" fmla="*/ 9706178 w 12192000"/>
              <a:gd name="connsiteY11" fmla="*/ 2465568 h 5304972"/>
              <a:gd name="connsiteX12" fmla="*/ 10107748 w 12192000"/>
              <a:gd name="connsiteY12" fmla="*/ 1574965 h 5304972"/>
              <a:gd name="connsiteX13" fmla="*/ 9733719 w 12192000"/>
              <a:gd name="connsiteY13" fmla="*/ 917389 h 5304972"/>
              <a:gd name="connsiteX14" fmla="*/ 8999371 w 12192000"/>
              <a:gd name="connsiteY14" fmla="*/ 781341 h 5304972"/>
              <a:gd name="connsiteX15" fmla="*/ 8581799 w 12192000"/>
              <a:gd name="connsiteY15" fmla="*/ 917389 h 5304972"/>
              <a:gd name="connsiteX16" fmla="*/ 8783385 w 12192000"/>
              <a:gd name="connsiteY16" fmla="*/ 414014 h 5304972"/>
              <a:gd name="connsiteX17" fmla="*/ 9503336 w 12192000"/>
              <a:gd name="connsiteY17" fmla="*/ 33082 h 5304972"/>
              <a:gd name="connsiteX18" fmla="*/ 10116784 w 12192000"/>
              <a:gd name="connsiteY18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8538602 w 12192000"/>
              <a:gd name="connsiteY10" fmla="*/ 2808447 h 5304972"/>
              <a:gd name="connsiteX11" fmla="*/ 9706178 w 12192000"/>
              <a:gd name="connsiteY11" fmla="*/ 2465568 h 5304972"/>
              <a:gd name="connsiteX12" fmla="*/ 10107748 w 12192000"/>
              <a:gd name="connsiteY12" fmla="*/ 1574965 h 5304972"/>
              <a:gd name="connsiteX13" fmla="*/ 9733719 w 12192000"/>
              <a:gd name="connsiteY13" fmla="*/ 917389 h 5304972"/>
              <a:gd name="connsiteX14" fmla="*/ 8999371 w 12192000"/>
              <a:gd name="connsiteY14" fmla="*/ 781341 h 5304972"/>
              <a:gd name="connsiteX15" fmla="*/ 8581799 w 12192000"/>
              <a:gd name="connsiteY15" fmla="*/ 917389 h 5304972"/>
              <a:gd name="connsiteX16" fmla="*/ 8783385 w 12192000"/>
              <a:gd name="connsiteY16" fmla="*/ 414014 h 5304972"/>
              <a:gd name="connsiteX17" fmla="*/ 9503336 w 12192000"/>
              <a:gd name="connsiteY17" fmla="*/ 33082 h 5304972"/>
              <a:gd name="connsiteX18" fmla="*/ 10116784 w 12192000"/>
              <a:gd name="connsiteY18" fmla="*/ 0 h 5304972"/>
              <a:gd name="connsiteX0" fmla="*/ 10116784 w 12192000"/>
              <a:gd name="connsiteY0" fmla="*/ 0 h 5304972"/>
              <a:gd name="connsiteX1" fmla="*/ 11677583 w 12192000"/>
              <a:gd name="connsiteY1" fmla="*/ 563666 h 5304972"/>
              <a:gd name="connsiteX2" fmla="*/ 12154309 w 12192000"/>
              <a:gd name="connsiteY2" fmla="*/ 1396748 h 5304972"/>
              <a:gd name="connsiteX3" fmla="*/ 12192000 w 12192000"/>
              <a:gd name="connsiteY3" fmla="*/ 1535577 h 5304972"/>
              <a:gd name="connsiteX4" fmla="*/ 12192000 w 12192000"/>
              <a:gd name="connsiteY4" fmla="*/ 5304972 h 5304972"/>
              <a:gd name="connsiteX5" fmla="*/ 0 w 12192000"/>
              <a:gd name="connsiteY5" fmla="*/ 5304972 h 5304972"/>
              <a:gd name="connsiteX6" fmla="*/ 0 w 12192000"/>
              <a:gd name="connsiteY6" fmla="*/ 3029482 h 5304972"/>
              <a:gd name="connsiteX7" fmla="*/ 232261 w 12192000"/>
              <a:gd name="connsiteY7" fmla="*/ 2894845 h 5304972"/>
              <a:gd name="connsiteX8" fmla="*/ 2678212 w 12192000"/>
              <a:gd name="connsiteY8" fmla="*/ 2141816 h 5304972"/>
              <a:gd name="connsiteX9" fmla="*/ 6018779 w 12192000"/>
              <a:gd name="connsiteY9" fmla="*/ 3012518 h 5304972"/>
              <a:gd name="connsiteX10" fmla="*/ 8538602 w 12192000"/>
              <a:gd name="connsiteY10" fmla="*/ 2808447 h 5304972"/>
              <a:gd name="connsiteX11" fmla="*/ 9706178 w 12192000"/>
              <a:gd name="connsiteY11" fmla="*/ 2465568 h 5304972"/>
              <a:gd name="connsiteX12" fmla="*/ 10078719 w 12192000"/>
              <a:gd name="connsiteY12" fmla="*/ 1574965 h 5304972"/>
              <a:gd name="connsiteX13" fmla="*/ 9733719 w 12192000"/>
              <a:gd name="connsiteY13" fmla="*/ 917389 h 5304972"/>
              <a:gd name="connsiteX14" fmla="*/ 8999371 w 12192000"/>
              <a:gd name="connsiteY14" fmla="*/ 781341 h 5304972"/>
              <a:gd name="connsiteX15" fmla="*/ 8581799 w 12192000"/>
              <a:gd name="connsiteY15" fmla="*/ 917389 h 5304972"/>
              <a:gd name="connsiteX16" fmla="*/ 8783385 w 12192000"/>
              <a:gd name="connsiteY16" fmla="*/ 414014 h 5304972"/>
              <a:gd name="connsiteX17" fmla="*/ 9503336 w 12192000"/>
              <a:gd name="connsiteY17" fmla="*/ 33082 h 5304972"/>
              <a:gd name="connsiteX18" fmla="*/ 10116784 w 12192000"/>
              <a:gd name="connsiteY18" fmla="*/ 0 h 530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5304972">
                <a:moveTo>
                  <a:pt x="10116784" y="0"/>
                </a:moveTo>
                <a:cubicBezTo>
                  <a:pt x="10853533" y="52151"/>
                  <a:pt x="11309457" y="204430"/>
                  <a:pt x="11677583" y="563666"/>
                </a:cubicBezTo>
                <a:cubicBezTo>
                  <a:pt x="11907661" y="788189"/>
                  <a:pt x="12047003" y="1042947"/>
                  <a:pt x="12154309" y="1396748"/>
                </a:cubicBezTo>
                <a:lnTo>
                  <a:pt x="12192000" y="1535577"/>
                </a:lnTo>
                <a:lnTo>
                  <a:pt x="12192000" y="5304972"/>
                </a:lnTo>
                <a:lnTo>
                  <a:pt x="0" y="5304972"/>
                </a:lnTo>
                <a:lnTo>
                  <a:pt x="0" y="3029482"/>
                </a:lnTo>
                <a:lnTo>
                  <a:pt x="232261" y="2894845"/>
                </a:lnTo>
                <a:cubicBezTo>
                  <a:pt x="779551" y="2474140"/>
                  <a:pt x="1804673" y="2151735"/>
                  <a:pt x="2678212" y="2141816"/>
                </a:cubicBezTo>
                <a:cubicBezTo>
                  <a:pt x="3676543" y="2130478"/>
                  <a:pt x="5042047" y="2901413"/>
                  <a:pt x="6018779" y="3012518"/>
                </a:cubicBezTo>
                <a:cubicBezTo>
                  <a:pt x="6995511" y="3123623"/>
                  <a:pt x="7924036" y="2899605"/>
                  <a:pt x="8538602" y="2808447"/>
                </a:cubicBezTo>
                <a:cubicBezTo>
                  <a:pt x="9153168" y="2717289"/>
                  <a:pt x="9456711" y="2630195"/>
                  <a:pt x="9706178" y="2465568"/>
                </a:cubicBezTo>
                <a:cubicBezTo>
                  <a:pt x="9970160" y="2232020"/>
                  <a:pt x="10074129" y="1832995"/>
                  <a:pt x="10078719" y="1574965"/>
                </a:cubicBezTo>
                <a:cubicBezTo>
                  <a:pt x="10083309" y="1316935"/>
                  <a:pt x="9913610" y="1049660"/>
                  <a:pt x="9733719" y="917389"/>
                </a:cubicBezTo>
                <a:cubicBezTo>
                  <a:pt x="9553828" y="785118"/>
                  <a:pt x="9191358" y="781341"/>
                  <a:pt x="8999371" y="781341"/>
                </a:cubicBezTo>
                <a:cubicBezTo>
                  <a:pt x="8807384" y="781341"/>
                  <a:pt x="8617797" y="978609"/>
                  <a:pt x="8581799" y="917389"/>
                </a:cubicBezTo>
                <a:cubicBezTo>
                  <a:pt x="8545802" y="856167"/>
                  <a:pt x="8629796" y="561398"/>
                  <a:pt x="8783385" y="414014"/>
                </a:cubicBezTo>
                <a:cubicBezTo>
                  <a:pt x="8936975" y="266629"/>
                  <a:pt x="9097764" y="85233"/>
                  <a:pt x="9503336" y="33082"/>
                </a:cubicBezTo>
                <a:cubicBezTo>
                  <a:pt x="9655425" y="13525"/>
                  <a:pt x="9877372" y="1302"/>
                  <a:pt x="101167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0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ACE80E-D2F4-4ADF-8FB6-3965C1785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95791"/>
          </a:xfrm>
          <a:custGeom>
            <a:avLst/>
            <a:gdLst>
              <a:gd name="connsiteX0" fmla="*/ 0 w 12192000"/>
              <a:gd name="connsiteY0" fmla="*/ 0 h 4595791"/>
              <a:gd name="connsiteX1" fmla="*/ 12192000 w 12192000"/>
              <a:gd name="connsiteY1" fmla="*/ 0 h 4595791"/>
              <a:gd name="connsiteX2" fmla="*/ 12192000 w 12192000"/>
              <a:gd name="connsiteY2" fmla="*/ 3088603 h 4595791"/>
              <a:gd name="connsiteX3" fmla="*/ 12154309 w 12192000"/>
              <a:gd name="connsiteY3" fmla="*/ 2949774 h 4595791"/>
              <a:gd name="connsiteX4" fmla="*/ 11677583 w 12192000"/>
              <a:gd name="connsiteY4" fmla="*/ 2116692 h 4595791"/>
              <a:gd name="connsiteX5" fmla="*/ 10116784 w 12192000"/>
              <a:gd name="connsiteY5" fmla="*/ 1553026 h 4595791"/>
              <a:gd name="connsiteX6" fmla="*/ 9503336 w 12192000"/>
              <a:gd name="connsiteY6" fmla="*/ 1586108 h 4595791"/>
              <a:gd name="connsiteX7" fmla="*/ 8783385 w 12192000"/>
              <a:gd name="connsiteY7" fmla="*/ 1967040 h 4595791"/>
              <a:gd name="connsiteX8" fmla="*/ 8581799 w 12192000"/>
              <a:gd name="connsiteY8" fmla="*/ 2470415 h 4595791"/>
              <a:gd name="connsiteX9" fmla="*/ 8999371 w 12192000"/>
              <a:gd name="connsiteY9" fmla="*/ 2334367 h 4595791"/>
              <a:gd name="connsiteX10" fmla="*/ 9733719 w 12192000"/>
              <a:gd name="connsiteY10" fmla="*/ 2470415 h 4595791"/>
              <a:gd name="connsiteX11" fmla="*/ 10078719 w 12192000"/>
              <a:gd name="connsiteY11" fmla="*/ 3127991 h 4595791"/>
              <a:gd name="connsiteX12" fmla="*/ 9706178 w 12192000"/>
              <a:gd name="connsiteY12" fmla="*/ 4018594 h 4595791"/>
              <a:gd name="connsiteX13" fmla="*/ 8538602 w 12192000"/>
              <a:gd name="connsiteY13" fmla="*/ 4361473 h 4595791"/>
              <a:gd name="connsiteX14" fmla="*/ 6018779 w 12192000"/>
              <a:gd name="connsiteY14" fmla="*/ 4565544 h 4595791"/>
              <a:gd name="connsiteX15" fmla="*/ 2678212 w 12192000"/>
              <a:gd name="connsiteY15" fmla="*/ 3694842 h 4595791"/>
              <a:gd name="connsiteX16" fmla="*/ 232261 w 12192000"/>
              <a:gd name="connsiteY16" fmla="*/ 4447871 h 4595791"/>
              <a:gd name="connsiteX17" fmla="*/ 0 w 12192000"/>
              <a:gd name="connsiteY17" fmla="*/ 4582508 h 459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4595791">
                <a:moveTo>
                  <a:pt x="0" y="0"/>
                </a:moveTo>
                <a:lnTo>
                  <a:pt x="12192000" y="0"/>
                </a:lnTo>
                <a:lnTo>
                  <a:pt x="12192000" y="3088603"/>
                </a:lnTo>
                <a:lnTo>
                  <a:pt x="12154309" y="2949774"/>
                </a:lnTo>
                <a:cubicBezTo>
                  <a:pt x="12047003" y="2595973"/>
                  <a:pt x="11907661" y="2341215"/>
                  <a:pt x="11677583" y="2116692"/>
                </a:cubicBezTo>
                <a:cubicBezTo>
                  <a:pt x="11309457" y="1757456"/>
                  <a:pt x="10853533" y="1605177"/>
                  <a:pt x="10116784" y="1553026"/>
                </a:cubicBezTo>
                <a:cubicBezTo>
                  <a:pt x="9877372" y="1554328"/>
                  <a:pt x="9655425" y="1566551"/>
                  <a:pt x="9503336" y="1586108"/>
                </a:cubicBezTo>
                <a:cubicBezTo>
                  <a:pt x="9097764" y="1638259"/>
                  <a:pt x="8936975" y="1819655"/>
                  <a:pt x="8783385" y="1967040"/>
                </a:cubicBezTo>
                <a:cubicBezTo>
                  <a:pt x="8629796" y="2114424"/>
                  <a:pt x="8545802" y="2409193"/>
                  <a:pt x="8581799" y="2470415"/>
                </a:cubicBezTo>
                <a:cubicBezTo>
                  <a:pt x="8617797" y="2531635"/>
                  <a:pt x="8807384" y="2334367"/>
                  <a:pt x="8999371" y="2334367"/>
                </a:cubicBezTo>
                <a:cubicBezTo>
                  <a:pt x="9191358" y="2334367"/>
                  <a:pt x="9553828" y="2338144"/>
                  <a:pt x="9733719" y="2470415"/>
                </a:cubicBezTo>
                <a:cubicBezTo>
                  <a:pt x="9913610" y="2602686"/>
                  <a:pt x="10083309" y="2869961"/>
                  <a:pt x="10078719" y="3127991"/>
                </a:cubicBezTo>
                <a:cubicBezTo>
                  <a:pt x="10074129" y="3386021"/>
                  <a:pt x="9970160" y="3785046"/>
                  <a:pt x="9706178" y="4018594"/>
                </a:cubicBezTo>
                <a:cubicBezTo>
                  <a:pt x="9456711" y="4183221"/>
                  <a:pt x="9153168" y="4270315"/>
                  <a:pt x="8538602" y="4361473"/>
                </a:cubicBezTo>
                <a:cubicBezTo>
                  <a:pt x="7924036" y="4452631"/>
                  <a:pt x="6995511" y="4676649"/>
                  <a:pt x="6018779" y="4565544"/>
                </a:cubicBezTo>
                <a:cubicBezTo>
                  <a:pt x="5042048" y="4454439"/>
                  <a:pt x="3676543" y="3683504"/>
                  <a:pt x="2678212" y="3694842"/>
                </a:cubicBezTo>
                <a:cubicBezTo>
                  <a:pt x="1804673" y="3704761"/>
                  <a:pt x="779551" y="4027166"/>
                  <a:pt x="232261" y="4447871"/>
                </a:cubicBezTo>
                <a:lnTo>
                  <a:pt x="0" y="45825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2834BD7-4051-45F2-AEF1-D1640DC465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00300" y="0"/>
            <a:ext cx="7391400" cy="6858000"/>
          </a:xfrm>
          <a:custGeom>
            <a:avLst/>
            <a:gdLst>
              <a:gd name="connsiteX0" fmla="*/ 293114 w 7391400"/>
              <a:gd name="connsiteY0" fmla="*/ 0 h 6858000"/>
              <a:gd name="connsiteX1" fmla="*/ 7098286 w 7391400"/>
              <a:gd name="connsiteY1" fmla="*/ 0 h 6858000"/>
              <a:gd name="connsiteX2" fmla="*/ 7100973 w 7391400"/>
              <a:gd name="connsiteY2" fmla="*/ 17184 h 6858000"/>
              <a:gd name="connsiteX3" fmla="*/ 7391400 w 7391400"/>
              <a:gd name="connsiteY3" fmla="*/ 4175853 h 6858000"/>
              <a:gd name="connsiteX4" fmla="*/ 7333677 w 7391400"/>
              <a:gd name="connsiteY4" fmla="*/ 6067085 h 6858000"/>
              <a:gd name="connsiteX5" fmla="*/ 7272355 w 7391400"/>
              <a:gd name="connsiteY5" fmla="*/ 6858000 h 6858000"/>
              <a:gd name="connsiteX6" fmla="*/ 119044 w 7391400"/>
              <a:gd name="connsiteY6" fmla="*/ 6858000 h 6858000"/>
              <a:gd name="connsiteX7" fmla="*/ 57723 w 7391400"/>
              <a:gd name="connsiteY7" fmla="*/ 6067085 h 6858000"/>
              <a:gd name="connsiteX8" fmla="*/ 0 w 7391400"/>
              <a:gd name="connsiteY8" fmla="*/ 4175852 h 6858000"/>
              <a:gd name="connsiteX9" fmla="*/ 290427 w 7391400"/>
              <a:gd name="connsiteY9" fmla="*/ 171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91400" h="6858000">
                <a:moveTo>
                  <a:pt x="293114" y="0"/>
                </a:moveTo>
                <a:lnTo>
                  <a:pt x="7098286" y="0"/>
                </a:lnTo>
                <a:lnTo>
                  <a:pt x="7100973" y="17184"/>
                </a:lnTo>
                <a:cubicBezTo>
                  <a:pt x="7287986" y="1295392"/>
                  <a:pt x="7391400" y="2700710"/>
                  <a:pt x="7391400" y="4175853"/>
                </a:cubicBezTo>
                <a:cubicBezTo>
                  <a:pt x="7391400" y="4821228"/>
                  <a:pt x="7371606" y="5453238"/>
                  <a:pt x="7333677" y="6067085"/>
                </a:cubicBezTo>
                <a:lnTo>
                  <a:pt x="7272355" y="6858000"/>
                </a:lnTo>
                <a:lnTo>
                  <a:pt x="119044" y="6858000"/>
                </a:lnTo>
                <a:lnTo>
                  <a:pt x="57723" y="6067085"/>
                </a:lnTo>
                <a:cubicBezTo>
                  <a:pt x="19794" y="5453237"/>
                  <a:pt x="0" y="4821227"/>
                  <a:pt x="0" y="4175852"/>
                </a:cubicBezTo>
                <a:cubicBezTo>
                  <a:pt x="0" y="2700709"/>
                  <a:pt x="103414" y="1295392"/>
                  <a:pt x="290427" y="171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6EF8E9AA-02EF-42FE-834F-D9D90DA9C9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7D593D-57B5-4860-A417-495E10E4B2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64" y="1201697"/>
            <a:ext cx="2220786" cy="5488357"/>
          </a:xfrm>
          <a:custGeom>
            <a:avLst/>
            <a:gdLst>
              <a:gd name="connsiteX0" fmla="*/ 1236672 w 1790029"/>
              <a:gd name="connsiteY0" fmla="*/ 0 h 4423802"/>
              <a:gd name="connsiteX1" fmla="*/ 1317084 w 1790029"/>
              <a:gd name="connsiteY1" fmla="*/ 9464 h 4423802"/>
              <a:gd name="connsiteX2" fmla="*/ 1391998 w 1790029"/>
              <a:gd name="connsiteY2" fmla="*/ 30345 h 4423802"/>
              <a:gd name="connsiteX3" fmla="*/ 1463307 w 1790029"/>
              <a:gd name="connsiteY3" fmla="*/ 60461 h 4423802"/>
              <a:gd name="connsiteX4" fmla="*/ 1495366 w 1790029"/>
              <a:gd name="connsiteY4" fmla="*/ 81524 h 4423802"/>
              <a:gd name="connsiteX5" fmla="*/ 1520083 w 1790029"/>
              <a:gd name="connsiteY5" fmla="*/ 96801 h 4423802"/>
              <a:gd name="connsiteX6" fmla="*/ 1565219 w 1790029"/>
              <a:gd name="connsiteY6" fmla="*/ 135694 h 4423802"/>
              <a:gd name="connsiteX7" fmla="*/ 1623415 w 1790029"/>
              <a:gd name="connsiteY7" fmla="*/ 198878 h 4423802"/>
              <a:gd name="connsiteX8" fmla="*/ 1684316 w 1790029"/>
              <a:gd name="connsiteY8" fmla="*/ 291496 h 4423802"/>
              <a:gd name="connsiteX9" fmla="*/ 1727707 w 1790029"/>
              <a:gd name="connsiteY9" fmla="*/ 388341 h 4423802"/>
              <a:gd name="connsiteX10" fmla="*/ 1757191 w 1790029"/>
              <a:gd name="connsiteY10" fmla="*/ 480178 h 4423802"/>
              <a:gd name="connsiteX11" fmla="*/ 1774375 w 1790029"/>
              <a:gd name="connsiteY11" fmla="*/ 560748 h 4423802"/>
              <a:gd name="connsiteX12" fmla="*/ 1786772 w 1790029"/>
              <a:gd name="connsiteY12" fmla="*/ 647169 h 4423802"/>
              <a:gd name="connsiteX13" fmla="*/ 1787329 w 1790029"/>
              <a:gd name="connsiteY13" fmla="*/ 661784 h 4423802"/>
              <a:gd name="connsiteX14" fmla="*/ 1789765 w 1790029"/>
              <a:gd name="connsiteY14" fmla="*/ 680679 h 4423802"/>
              <a:gd name="connsiteX15" fmla="*/ 1790029 w 1790029"/>
              <a:gd name="connsiteY15" fmla="*/ 805143 h 4423802"/>
              <a:gd name="connsiteX16" fmla="*/ 1784033 w 1790029"/>
              <a:gd name="connsiteY16" fmla="*/ 927999 h 4423802"/>
              <a:gd name="connsiteX17" fmla="*/ 1766430 w 1790029"/>
              <a:gd name="connsiteY17" fmla="*/ 1078459 h 4423802"/>
              <a:gd name="connsiteX18" fmla="*/ 1736645 w 1790029"/>
              <a:gd name="connsiteY18" fmla="*/ 1248372 h 4423802"/>
              <a:gd name="connsiteX19" fmla="*/ 1689924 w 1790029"/>
              <a:gd name="connsiteY19" fmla="*/ 1430664 h 4423802"/>
              <a:gd name="connsiteX20" fmla="*/ 1639534 w 1790029"/>
              <a:gd name="connsiteY20" fmla="*/ 1572089 h 4423802"/>
              <a:gd name="connsiteX21" fmla="*/ 1599213 w 1790029"/>
              <a:gd name="connsiteY21" fmla="*/ 1666321 h 4423802"/>
              <a:gd name="connsiteX22" fmla="*/ 1577013 w 1790029"/>
              <a:gd name="connsiteY22" fmla="*/ 1713581 h 4423802"/>
              <a:gd name="connsiteX23" fmla="*/ 1533021 w 1790029"/>
              <a:gd name="connsiteY23" fmla="*/ 1804919 h 4423802"/>
              <a:gd name="connsiteX24" fmla="*/ 1462987 w 1790029"/>
              <a:gd name="connsiteY24" fmla="*/ 1967266 h 4423802"/>
              <a:gd name="connsiteX25" fmla="*/ 1411311 w 1790029"/>
              <a:gd name="connsiteY25" fmla="*/ 2106103 h 4423802"/>
              <a:gd name="connsiteX26" fmla="*/ 1377096 w 1790029"/>
              <a:gd name="connsiteY26" fmla="*/ 2222123 h 4423802"/>
              <a:gd name="connsiteX27" fmla="*/ 1347313 w 1790029"/>
              <a:gd name="connsiteY27" fmla="*/ 2354060 h 4423802"/>
              <a:gd name="connsiteX28" fmla="*/ 1337919 w 1790029"/>
              <a:gd name="connsiteY28" fmla="*/ 2446586 h 4423802"/>
              <a:gd name="connsiteX29" fmla="*/ 1339187 w 1790029"/>
              <a:gd name="connsiteY29" fmla="*/ 2455636 h 4423802"/>
              <a:gd name="connsiteX30" fmla="*/ 1336646 w 1790029"/>
              <a:gd name="connsiteY30" fmla="*/ 2513486 h 4423802"/>
              <a:gd name="connsiteX31" fmla="*/ 1320100 w 1790029"/>
              <a:gd name="connsiteY31" fmla="*/ 3161801 h 4423802"/>
              <a:gd name="connsiteX32" fmla="*/ 1310003 w 1790029"/>
              <a:gd name="connsiteY32" fmla="*/ 3740646 h 4423802"/>
              <a:gd name="connsiteX33" fmla="*/ 1308409 w 1790029"/>
              <a:gd name="connsiteY33" fmla="*/ 3816393 h 4423802"/>
              <a:gd name="connsiteX34" fmla="*/ 1292076 w 1790029"/>
              <a:gd name="connsiteY34" fmla="*/ 3937928 h 4423802"/>
              <a:gd name="connsiteX35" fmla="*/ 1271178 w 1790029"/>
              <a:gd name="connsiteY35" fmla="*/ 4019289 h 4423802"/>
              <a:gd name="connsiteX36" fmla="*/ 1242430 w 1790029"/>
              <a:gd name="connsiteY36" fmla="*/ 4098840 h 4423802"/>
              <a:gd name="connsiteX37" fmla="*/ 1201957 w 1790029"/>
              <a:gd name="connsiteY37" fmla="*/ 4175276 h 4423802"/>
              <a:gd name="connsiteX38" fmla="*/ 1150860 w 1790029"/>
              <a:gd name="connsiteY38" fmla="*/ 4246316 h 4423802"/>
              <a:gd name="connsiteX39" fmla="*/ 1084875 w 1790029"/>
              <a:gd name="connsiteY39" fmla="*/ 4307374 h 4423802"/>
              <a:gd name="connsiteX40" fmla="*/ 1046723 w 1790029"/>
              <a:gd name="connsiteY40" fmla="*/ 4334012 h 4423802"/>
              <a:gd name="connsiteX41" fmla="*/ 1015947 w 1790029"/>
              <a:gd name="connsiteY41" fmla="*/ 4353513 h 4423802"/>
              <a:gd name="connsiteX42" fmla="*/ 953331 w 1790029"/>
              <a:gd name="connsiteY42" fmla="*/ 4381873 h 4423802"/>
              <a:gd name="connsiteX43" fmla="*/ 890038 w 1790029"/>
              <a:gd name="connsiteY43" fmla="*/ 4402877 h 4423802"/>
              <a:gd name="connsiteX44" fmla="*/ 823785 w 1790029"/>
              <a:gd name="connsiteY44" fmla="*/ 4415421 h 4423802"/>
              <a:gd name="connsiteX45" fmla="*/ 724931 w 1790029"/>
              <a:gd name="connsiteY45" fmla="*/ 4423802 h 4423802"/>
              <a:gd name="connsiteX46" fmla="*/ 590718 w 1790029"/>
              <a:gd name="connsiteY46" fmla="*/ 4417969 h 4423802"/>
              <a:gd name="connsiteX47" fmla="*/ 524618 w 1790029"/>
              <a:gd name="connsiteY47" fmla="*/ 4410334 h 4423802"/>
              <a:gd name="connsiteX48" fmla="*/ 523028 w 1790029"/>
              <a:gd name="connsiteY48" fmla="*/ 4410131 h 4423802"/>
              <a:gd name="connsiteX49" fmla="*/ 472341 w 1790029"/>
              <a:gd name="connsiteY49" fmla="*/ 4402041 h 4423802"/>
              <a:gd name="connsiteX50" fmla="*/ 385720 w 1790029"/>
              <a:gd name="connsiteY50" fmla="*/ 4371584 h 4423802"/>
              <a:gd name="connsiteX51" fmla="*/ 309878 w 1790029"/>
              <a:gd name="connsiteY51" fmla="*/ 4326345 h 4423802"/>
              <a:gd name="connsiteX52" fmla="*/ 246995 w 1790029"/>
              <a:gd name="connsiteY52" fmla="*/ 4268218 h 4423802"/>
              <a:gd name="connsiteX53" fmla="*/ 195483 w 1790029"/>
              <a:gd name="connsiteY53" fmla="*/ 4196999 h 4423802"/>
              <a:gd name="connsiteX54" fmla="*/ 153140 w 1790029"/>
              <a:gd name="connsiteY54" fmla="*/ 4117256 h 4423802"/>
              <a:gd name="connsiteX55" fmla="*/ 119765 w 1790029"/>
              <a:gd name="connsiteY55" fmla="*/ 4030578 h 4423802"/>
              <a:gd name="connsiteX56" fmla="*/ 95154 w 1790029"/>
              <a:gd name="connsiteY56" fmla="*/ 3938555 h 4423802"/>
              <a:gd name="connsiteX57" fmla="*/ 77411 w 1790029"/>
              <a:gd name="connsiteY57" fmla="*/ 3843371 h 4423802"/>
              <a:gd name="connsiteX58" fmla="*/ 66335 w 1790029"/>
              <a:gd name="connsiteY58" fmla="*/ 3746614 h 4423802"/>
              <a:gd name="connsiteX59" fmla="*/ 58272 w 1790029"/>
              <a:gd name="connsiteY59" fmla="*/ 3600954 h 4423802"/>
              <a:gd name="connsiteX60" fmla="*/ 63751 w 1790029"/>
              <a:gd name="connsiteY60" fmla="*/ 3336635 h 4423802"/>
              <a:gd name="connsiteX61" fmla="*/ 75312 w 1790029"/>
              <a:gd name="connsiteY61" fmla="*/ 3214490 h 4423802"/>
              <a:gd name="connsiteX62" fmla="*/ 84912 w 1790029"/>
              <a:gd name="connsiteY62" fmla="*/ 3082398 h 4423802"/>
              <a:gd name="connsiteX63" fmla="*/ 98848 w 1790029"/>
              <a:gd name="connsiteY63" fmla="*/ 2853094 h 4423802"/>
              <a:gd name="connsiteX64" fmla="*/ 105625 w 1790029"/>
              <a:gd name="connsiteY64" fmla="*/ 2660852 h 4423802"/>
              <a:gd name="connsiteX65" fmla="*/ 105955 w 1790029"/>
              <a:gd name="connsiteY65" fmla="*/ 2500105 h 4423802"/>
              <a:gd name="connsiteX66" fmla="*/ 95645 w 1790029"/>
              <a:gd name="connsiteY66" fmla="*/ 2302447 h 4423802"/>
              <a:gd name="connsiteX67" fmla="*/ 69449 w 1790029"/>
              <a:gd name="connsiteY67" fmla="*/ 2096297 h 4423802"/>
              <a:gd name="connsiteX68" fmla="*/ 54583 w 1790029"/>
              <a:gd name="connsiteY68" fmla="*/ 2003903 h 4423802"/>
              <a:gd name="connsiteX69" fmla="*/ 32850 w 1790029"/>
              <a:gd name="connsiteY69" fmla="*/ 1876697 h 4423802"/>
              <a:gd name="connsiteX70" fmla="*/ 7620 w 1790029"/>
              <a:gd name="connsiteY70" fmla="*/ 1644006 h 4423802"/>
              <a:gd name="connsiteX71" fmla="*/ 0 w 1790029"/>
              <a:gd name="connsiteY71" fmla="*/ 1444269 h 4423802"/>
              <a:gd name="connsiteX72" fmla="*/ 1021 w 1790029"/>
              <a:gd name="connsiteY72" fmla="*/ 1322393 h 4423802"/>
              <a:gd name="connsiteX73" fmla="*/ 1922 w 1790029"/>
              <a:gd name="connsiteY73" fmla="*/ 1245750 h 4423802"/>
              <a:gd name="connsiteX74" fmla="*/ 20405 w 1790029"/>
              <a:gd name="connsiteY74" fmla="*/ 1101057 h 4423802"/>
              <a:gd name="connsiteX75" fmla="*/ 54570 w 1790029"/>
              <a:gd name="connsiteY75" fmla="*/ 966448 h 4423802"/>
              <a:gd name="connsiteX76" fmla="*/ 100543 w 1790029"/>
              <a:gd name="connsiteY76" fmla="*/ 840619 h 4423802"/>
              <a:gd name="connsiteX77" fmla="*/ 157226 w 1790029"/>
              <a:gd name="connsiteY77" fmla="*/ 725853 h 4423802"/>
              <a:gd name="connsiteX78" fmla="*/ 220844 w 1790029"/>
              <a:gd name="connsiteY78" fmla="*/ 620053 h 4423802"/>
              <a:gd name="connsiteX79" fmla="*/ 291297 w 1790029"/>
              <a:gd name="connsiteY79" fmla="*/ 524015 h 4423802"/>
              <a:gd name="connsiteX80" fmla="*/ 364508 w 1790029"/>
              <a:gd name="connsiteY80" fmla="*/ 438024 h 4423802"/>
              <a:gd name="connsiteX81" fmla="*/ 439781 w 1790029"/>
              <a:gd name="connsiteY81" fmla="*/ 361184 h 4423802"/>
              <a:gd name="connsiteX82" fmla="*/ 512246 w 1790029"/>
              <a:gd name="connsiteY82" fmla="*/ 293682 h 4423802"/>
              <a:gd name="connsiteX83" fmla="*/ 615977 w 1790029"/>
              <a:gd name="connsiteY83" fmla="*/ 209166 h 4423802"/>
              <a:gd name="connsiteX84" fmla="*/ 775743 w 1790029"/>
              <a:gd name="connsiteY84" fmla="*/ 103528 h 4423802"/>
              <a:gd name="connsiteX85" fmla="*/ 802728 w 1790029"/>
              <a:gd name="connsiteY85" fmla="*/ 88391 h 4423802"/>
              <a:gd name="connsiteX86" fmla="*/ 804318 w 1790029"/>
              <a:gd name="connsiteY86" fmla="*/ 88595 h 4423802"/>
              <a:gd name="connsiteX87" fmla="*/ 857173 w 1790029"/>
              <a:gd name="connsiteY87" fmla="*/ 67066 h 4423802"/>
              <a:gd name="connsiteX88" fmla="*/ 960664 w 1790029"/>
              <a:gd name="connsiteY88" fmla="*/ 35039 h 4423802"/>
              <a:gd name="connsiteX89" fmla="*/ 1057269 w 1790029"/>
              <a:gd name="connsiteY89" fmla="*/ 12635 h 4423802"/>
              <a:gd name="connsiteX90" fmla="*/ 1149272 w 1790029"/>
              <a:gd name="connsiteY90" fmla="*/ 956 h 442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790029" h="4423802">
                <a:moveTo>
                  <a:pt x="1236672" y="0"/>
                </a:moveTo>
                <a:lnTo>
                  <a:pt x="1317084" y="9464"/>
                </a:lnTo>
                <a:lnTo>
                  <a:pt x="1391998" y="30345"/>
                </a:lnTo>
                <a:lnTo>
                  <a:pt x="1463307" y="60461"/>
                </a:lnTo>
                <a:lnTo>
                  <a:pt x="1495366" y="81524"/>
                </a:lnTo>
                <a:lnTo>
                  <a:pt x="1520083" y="96801"/>
                </a:lnTo>
                <a:lnTo>
                  <a:pt x="1565219" y="135694"/>
                </a:lnTo>
                <a:lnTo>
                  <a:pt x="1623415" y="198878"/>
                </a:lnTo>
                <a:lnTo>
                  <a:pt x="1684316" y="291496"/>
                </a:lnTo>
                <a:lnTo>
                  <a:pt x="1727707" y="388341"/>
                </a:lnTo>
                <a:lnTo>
                  <a:pt x="1757191" y="480178"/>
                </a:lnTo>
                <a:lnTo>
                  <a:pt x="1774375" y="560748"/>
                </a:lnTo>
                <a:lnTo>
                  <a:pt x="1786772" y="647169"/>
                </a:lnTo>
                <a:lnTo>
                  <a:pt x="1787329" y="661784"/>
                </a:lnTo>
                <a:lnTo>
                  <a:pt x="1789765" y="680679"/>
                </a:lnTo>
                <a:lnTo>
                  <a:pt x="1790029" y="805143"/>
                </a:lnTo>
                <a:lnTo>
                  <a:pt x="1784033" y="927999"/>
                </a:lnTo>
                <a:lnTo>
                  <a:pt x="1766430" y="1078459"/>
                </a:lnTo>
                <a:lnTo>
                  <a:pt x="1736645" y="1248372"/>
                </a:lnTo>
                <a:lnTo>
                  <a:pt x="1689924" y="1430664"/>
                </a:lnTo>
                <a:lnTo>
                  <a:pt x="1639534" y="1572089"/>
                </a:lnTo>
                <a:lnTo>
                  <a:pt x="1599213" y="1666321"/>
                </a:lnTo>
                <a:lnTo>
                  <a:pt x="1577013" y="1713581"/>
                </a:lnTo>
                <a:lnTo>
                  <a:pt x="1533021" y="1804919"/>
                </a:lnTo>
                <a:lnTo>
                  <a:pt x="1462987" y="1967266"/>
                </a:lnTo>
                <a:lnTo>
                  <a:pt x="1411311" y="2106103"/>
                </a:lnTo>
                <a:lnTo>
                  <a:pt x="1377096" y="2222123"/>
                </a:lnTo>
                <a:lnTo>
                  <a:pt x="1347313" y="2354060"/>
                </a:lnTo>
                <a:lnTo>
                  <a:pt x="1337919" y="2446586"/>
                </a:lnTo>
                <a:lnTo>
                  <a:pt x="1339187" y="2455636"/>
                </a:lnTo>
                <a:lnTo>
                  <a:pt x="1336646" y="2513486"/>
                </a:lnTo>
                <a:lnTo>
                  <a:pt x="1320100" y="3161801"/>
                </a:lnTo>
                <a:lnTo>
                  <a:pt x="1310003" y="3740646"/>
                </a:lnTo>
                <a:lnTo>
                  <a:pt x="1308409" y="3816393"/>
                </a:lnTo>
                <a:lnTo>
                  <a:pt x="1292076" y="3937928"/>
                </a:lnTo>
                <a:lnTo>
                  <a:pt x="1271178" y="4019289"/>
                </a:lnTo>
                <a:lnTo>
                  <a:pt x="1242430" y="4098840"/>
                </a:lnTo>
                <a:lnTo>
                  <a:pt x="1201957" y="4175276"/>
                </a:lnTo>
                <a:lnTo>
                  <a:pt x="1150860" y="4246316"/>
                </a:lnTo>
                <a:lnTo>
                  <a:pt x="1084875" y="4307374"/>
                </a:lnTo>
                <a:lnTo>
                  <a:pt x="1046723" y="4334012"/>
                </a:lnTo>
                <a:lnTo>
                  <a:pt x="1015947" y="4353513"/>
                </a:lnTo>
                <a:lnTo>
                  <a:pt x="953331" y="4381873"/>
                </a:lnTo>
                <a:lnTo>
                  <a:pt x="890038" y="4402877"/>
                </a:lnTo>
                <a:lnTo>
                  <a:pt x="823785" y="4415421"/>
                </a:lnTo>
                <a:lnTo>
                  <a:pt x="724931" y="4423802"/>
                </a:lnTo>
                <a:lnTo>
                  <a:pt x="590718" y="4417969"/>
                </a:lnTo>
                <a:lnTo>
                  <a:pt x="524618" y="4410334"/>
                </a:lnTo>
                <a:lnTo>
                  <a:pt x="523028" y="4410131"/>
                </a:lnTo>
                <a:lnTo>
                  <a:pt x="472341" y="4402041"/>
                </a:lnTo>
                <a:lnTo>
                  <a:pt x="385720" y="4371584"/>
                </a:lnTo>
                <a:lnTo>
                  <a:pt x="309878" y="4326345"/>
                </a:lnTo>
                <a:lnTo>
                  <a:pt x="246995" y="4268218"/>
                </a:lnTo>
                <a:lnTo>
                  <a:pt x="195483" y="4196999"/>
                </a:lnTo>
                <a:lnTo>
                  <a:pt x="153140" y="4117256"/>
                </a:lnTo>
                <a:lnTo>
                  <a:pt x="119765" y="4030578"/>
                </a:lnTo>
                <a:lnTo>
                  <a:pt x="95154" y="3938555"/>
                </a:lnTo>
                <a:lnTo>
                  <a:pt x="77411" y="3843371"/>
                </a:lnTo>
                <a:lnTo>
                  <a:pt x="66335" y="3746614"/>
                </a:lnTo>
                <a:lnTo>
                  <a:pt x="58272" y="3600954"/>
                </a:lnTo>
                <a:lnTo>
                  <a:pt x="63751" y="3336635"/>
                </a:lnTo>
                <a:lnTo>
                  <a:pt x="75312" y="3214490"/>
                </a:lnTo>
                <a:lnTo>
                  <a:pt x="84912" y="3082398"/>
                </a:lnTo>
                <a:lnTo>
                  <a:pt x="98848" y="2853094"/>
                </a:lnTo>
                <a:lnTo>
                  <a:pt x="105625" y="2660852"/>
                </a:lnTo>
                <a:lnTo>
                  <a:pt x="105955" y="2500105"/>
                </a:lnTo>
                <a:lnTo>
                  <a:pt x="95645" y="2302447"/>
                </a:lnTo>
                <a:lnTo>
                  <a:pt x="69449" y="2096297"/>
                </a:lnTo>
                <a:lnTo>
                  <a:pt x="54583" y="2003903"/>
                </a:lnTo>
                <a:lnTo>
                  <a:pt x="32850" y="1876697"/>
                </a:lnTo>
                <a:lnTo>
                  <a:pt x="7620" y="1644006"/>
                </a:lnTo>
                <a:lnTo>
                  <a:pt x="0" y="1444269"/>
                </a:lnTo>
                <a:lnTo>
                  <a:pt x="1021" y="1322393"/>
                </a:lnTo>
                <a:lnTo>
                  <a:pt x="1922" y="1245750"/>
                </a:lnTo>
                <a:lnTo>
                  <a:pt x="20405" y="1101057"/>
                </a:lnTo>
                <a:lnTo>
                  <a:pt x="54570" y="966448"/>
                </a:lnTo>
                <a:lnTo>
                  <a:pt x="100543" y="840619"/>
                </a:lnTo>
                <a:lnTo>
                  <a:pt x="157226" y="725853"/>
                </a:lnTo>
                <a:lnTo>
                  <a:pt x="220844" y="620053"/>
                </a:lnTo>
                <a:lnTo>
                  <a:pt x="291297" y="524015"/>
                </a:lnTo>
                <a:lnTo>
                  <a:pt x="364508" y="438024"/>
                </a:lnTo>
                <a:lnTo>
                  <a:pt x="439781" y="361184"/>
                </a:lnTo>
                <a:lnTo>
                  <a:pt x="512246" y="293682"/>
                </a:lnTo>
                <a:lnTo>
                  <a:pt x="615977" y="209166"/>
                </a:lnTo>
                <a:lnTo>
                  <a:pt x="775743" y="103528"/>
                </a:lnTo>
                <a:lnTo>
                  <a:pt x="802728" y="88391"/>
                </a:lnTo>
                <a:lnTo>
                  <a:pt x="804318" y="88595"/>
                </a:lnTo>
                <a:lnTo>
                  <a:pt x="857173" y="67066"/>
                </a:lnTo>
                <a:lnTo>
                  <a:pt x="960664" y="35039"/>
                </a:lnTo>
                <a:lnTo>
                  <a:pt x="1057269" y="12635"/>
                </a:lnTo>
                <a:lnTo>
                  <a:pt x="1149272" y="9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3DEE9000-E8A9-4AA9-B40A-8F19B43A5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51545" y="0"/>
            <a:ext cx="2335776" cy="4335850"/>
          </a:xfrm>
          <a:custGeom>
            <a:avLst/>
            <a:gdLst>
              <a:gd name="connsiteX0" fmla="*/ 0 w 2335776"/>
              <a:gd name="connsiteY0" fmla="*/ 0 h 4335850"/>
              <a:gd name="connsiteX1" fmla="*/ 2150863 w 2335776"/>
              <a:gd name="connsiteY1" fmla="*/ 0 h 4335850"/>
              <a:gd name="connsiteX2" fmla="*/ 2153465 w 2335776"/>
              <a:gd name="connsiteY2" fmla="*/ 6030 h 4335850"/>
              <a:gd name="connsiteX3" fmla="*/ 2205315 w 2335776"/>
              <a:gd name="connsiteY3" fmla="*/ 170340 h 4335850"/>
              <a:gd name="connsiteX4" fmla="*/ 2238455 w 2335776"/>
              <a:gd name="connsiteY4" fmla="*/ 348251 h 4335850"/>
              <a:gd name="connsiteX5" fmla="*/ 2244999 w 2335776"/>
              <a:gd name="connsiteY5" fmla="*/ 443119 h 4335850"/>
              <a:gd name="connsiteX6" fmla="*/ 2254895 w 2335776"/>
              <a:gd name="connsiteY6" fmla="*/ 594004 h 4335850"/>
              <a:gd name="connsiteX7" fmla="*/ 2259601 w 2335776"/>
              <a:gd name="connsiteY7" fmla="*/ 841942 h 4335850"/>
              <a:gd name="connsiteX8" fmla="*/ 2244829 w 2335776"/>
              <a:gd name="connsiteY8" fmla="*/ 1131945 h 4335850"/>
              <a:gd name="connsiteX9" fmla="*/ 2226918 w 2335776"/>
              <a:gd name="connsiteY9" fmla="*/ 1291043 h 4335850"/>
              <a:gd name="connsiteX10" fmla="*/ 2215048 w 2335776"/>
              <a:gd name="connsiteY10" fmla="*/ 1406537 h 4335850"/>
              <a:gd name="connsiteX11" fmla="*/ 2197200 w 2335776"/>
              <a:gd name="connsiteY11" fmla="*/ 1663734 h 4335850"/>
              <a:gd name="connsiteX12" fmla="*/ 2198428 w 2335776"/>
              <a:gd name="connsiteY12" fmla="*/ 1909287 h 4335850"/>
              <a:gd name="connsiteX13" fmla="*/ 2210220 w 2335776"/>
              <a:gd name="connsiteY13" fmla="*/ 2108368 h 4335850"/>
              <a:gd name="connsiteX14" fmla="*/ 2232228 w 2335776"/>
              <a:gd name="connsiteY14" fmla="*/ 2346003 h 4335850"/>
              <a:gd name="connsiteX15" fmla="*/ 2265728 w 2335776"/>
              <a:gd name="connsiteY15" fmla="*/ 2629036 h 4335850"/>
              <a:gd name="connsiteX16" fmla="*/ 2286973 w 2335776"/>
              <a:gd name="connsiteY16" fmla="*/ 2791968 h 4335850"/>
              <a:gd name="connsiteX17" fmla="*/ 2309943 w 2335776"/>
              <a:gd name="connsiteY17" fmla="*/ 2942441 h 4335850"/>
              <a:gd name="connsiteX18" fmla="*/ 2335447 w 2335776"/>
              <a:gd name="connsiteY18" fmla="*/ 3269444 h 4335850"/>
              <a:gd name="connsiteX19" fmla="*/ 2335776 w 2335776"/>
              <a:gd name="connsiteY19" fmla="*/ 3450432 h 4335850"/>
              <a:gd name="connsiteX20" fmla="*/ 2328909 w 2335776"/>
              <a:gd name="connsiteY20" fmla="*/ 3571061 h 4335850"/>
              <a:gd name="connsiteX21" fmla="*/ 2313672 w 2335776"/>
              <a:gd name="connsiteY21" fmla="*/ 3690215 h 4335850"/>
              <a:gd name="connsiteX22" fmla="*/ 2289706 w 2335776"/>
              <a:gd name="connsiteY22" fmla="*/ 3805939 h 4335850"/>
              <a:gd name="connsiteX23" fmla="*/ 2254505 w 2335776"/>
              <a:gd name="connsiteY23" fmla="*/ 3915664 h 4335850"/>
              <a:gd name="connsiteX24" fmla="*/ 2207705 w 2335776"/>
              <a:gd name="connsiteY24" fmla="*/ 4017434 h 4335850"/>
              <a:gd name="connsiteX25" fmla="*/ 2148945 w 2335776"/>
              <a:gd name="connsiteY25" fmla="*/ 4109295 h 4335850"/>
              <a:gd name="connsiteX26" fmla="*/ 2075173 w 2335776"/>
              <a:gd name="connsiteY26" fmla="*/ 4185745 h 4335850"/>
              <a:gd name="connsiteX27" fmla="*/ 1984437 w 2335776"/>
              <a:gd name="connsiteY27" fmla="*/ 4247150 h 4335850"/>
              <a:gd name="connsiteX28" fmla="*/ 1879304 w 2335776"/>
              <a:gd name="connsiteY28" fmla="*/ 4291009 h 4335850"/>
              <a:gd name="connsiteX29" fmla="*/ 1817095 w 2335776"/>
              <a:gd name="connsiteY29" fmla="*/ 4304619 h 4335850"/>
              <a:gd name="connsiteX30" fmla="*/ 1815140 w 2335776"/>
              <a:gd name="connsiteY30" fmla="*/ 4304983 h 4335850"/>
              <a:gd name="connsiteX31" fmla="*/ 1733808 w 2335776"/>
              <a:gd name="connsiteY31" fmla="*/ 4319121 h 4335850"/>
              <a:gd name="connsiteX32" fmla="*/ 1567982 w 2335776"/>
              <a:gd name="connsiteY32" fmla="*/ 4335850 h 4335850"/>
              <a:gd name="connsiteX33" fmla="*/ 1444946 w 2335776"/>
              <a:gd name="connsiteY33" fmla="*/ 4332470 h 4335850"/>
              <a:gd name="connsiteX34" fmla="*/ 1361995 w 2335776"/>
              <a:gd name="connsiteY34" fmla="*/ 4321624 h 4335850"/>
              <a:gd name="connsiteX35" fmla="*/ 1282112 w 2335776"/>
              <a:gd name="connsiteY35" fmla="*/ 4300091 h 4335850"/>
              <a:gd name="connsiteX36" fmla="*/ 1202546 w 2335776"/>
              <a:gd name="connsiteY36" fmla="*/ 4269398 h 4335850"/>
              <a:gd name="connsiteX37" fmla="*/ 1163045 w 2335776"/>
              <a:gd name="connsiteY37" fmla="*/ 4247423 h 4335850"/>
              <a:gd name="connsiteX38" fmla="*/ 1113903 w 2335776"/>
              <a:gd name="connsiteY38" fmla="*/ 4217130 h 4335850"/>
              <a:gd name="connsiteX39" fmla="*/ 1027849 w 2335776"/>
              <a:gd name="connsiteY39" fmla="*/ 4146176 h 4335850"/>
              <a:gd name="connsiteX40" fmla="*/ 959528 w 2335776"/>
              <a:gd name="connsiteY40" fmla="*/ 4061802 h 4335850"/>
              <a:gd name="connsiteX41" fmla="*/ 903985 w 2335776"/>
              <a:gd name="connsiteY41" fmla="*/ 3969994 h 4335850"/>
              <a:gd name="connsiteX42" fmla="*/ 862743 w 2335776"/>
              <a:gd name="connsiteY42" fmla="*/ 3873496 h 4335850"/>
              <a:gd name="connsiteX43" fmla="*/ 831097 w 2335776"/>
              <a:gd name="connsiteY43" fmla="*/ 3774200 h 4335850"/>
              <a:gd name="connsiteX44" fmla="*/ 802260 w 2335776"/>
              <a:gd name="connsiteY44" fmla="*/ 3624821 h 4335850"/>
              <a:gd name="connsiteX45" fmla="*/ 794921 w 2335776"/>
              <a:gd name="connsiteY45" fmla="*/ 3531112 h 4335850"/>
              <a:gd name="connsiteX46" fmla="*/ 741423 w 2335776"/>
              <a:gd name="connsiteY46" fmla="*/ 2814859 h 4335850"/>
              <a:gd name="connsiteX47" fmla="*/ 675017 w 2335776"/>
              <a:gd name="connsiteY47" fmla="*/ 2013015 h 4335850"/>
              <a:gd name="connsiteX48" fmla="*/ 667773 w 2335776"/>
              <a:gd name="connsiteY48" fmla="*/ 1941541 h 4335850"/>
              <a:gd name="connsiteX49" fmla="*/ 668703 w 2335776"/>
              <a:gd name="connsiteY49" fmla="*/ 1930241 h 4335850"/>
              <a:gd name="connsiteX50" fmla="*/ 650515 w 2335776"/>
              <a:gd name="connsiteY50" fmla="*/ 1816302 h 4335850"/>
              <a:gd name="connsiteX51" fmla="*/ 604281 w 2335776"/>
              <a:gd name="connsiteY51" fmla="*/ 1654991 h 4335850"/>
              <a:gd name="connsiteX52" fmla="*/ 553686 w 2335776"/>
              <a:gd name="connsiteY52" fmla="*/ 1513710 h 4335850"/>
              <a:gd name="connsiteX53" fmla="*/ 479847 w 2335776"/>
              <a:gd name="connsiteY53" fmla="*/ 1345403 h 4335850"/>
              <a:gd name="connsiteX54" fmla="*/ 381604 w 2335776"/>
              <a:gd name="connsiteY54" fmla="*/ 1149276 h 4335850"/>
              <a:gd name="connsiteX55" fmla="*/ 320647 w 2335776"/>
              <a:gd name="connsiteY55" fmla="*/ 1039259 h 4335850"/>
              <a:gd name="connsiteX56" fmla="*/ 289803 w 2335776"/>
              <a:gd name="connsiteY56" fmla="*/ 982294 h 4335850"/>
              <a:gd name="connsiteX57" fmla="*/ 233187 w 2335776"/>
              <a:gd name="connsiteY57" fmla="*/ 868431 h 4335850"/>
              <a:gd name="connsiteX58" fmla="*/ 160758 w 2335776"/>
              <a:gd name="connsiteY58" fmla="*/ 696828 h 4335850"/>
              <a:gd name="connsiteX59" fmla="*/ 89979 w 2335776"/>
              <a:gd name="connsiteY59" fmla="*/ 474346 h 4335850"/>
              <a:gd name="connsiteX60" fmla="*/ 41054 w 2335776"/>
              <a:gd name="connsiteY60" fmla="*/ 265998 h 4335850"/>
              <a:gd name="connsiteX61" fmla="*/ 8596 w 2335776"/>
              <a:gd name="connsiteY61" fmla="*/ 80882 h 43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35776" h="4335850">
                <a:moveTo>
                  <a:pt x="0" y="0"/>
                </a:moveTo>
                <a:lnTo>
                  <a:pt x="2150863" y="0"/>
                </a:lnTo>
                <a:lnTo>
                  <a:pt x="2153465" y="6030"/>
                </a:lnTo>
                <a:lnTo>
                  <a:pt x="2205315" y="170340"/>
                </a:lnTo>
                <a:lnTo>
                  <a:pt x="2238455" y="348251"/>
                </a:lnTo>
                <a:lnTo>
                  <a:pt x="2244999" y="443119"/>
                </a:lnTo>
                <a:lnTo>
                  <a:pt x="2254895" y="594004"/>
                </a:lnTo>
                <a:lnTo>
                  <a:pt x="2259601" y="841942"/>
                </a:lnTo>
                <a:lnTo>
                  <a:pt x="2244829" y="1131945"/>
                </a:lnTo>
                <a:lnTo>
                  <a:pt x="2226918" y="1291043"/>
                </a:lnTo>
                <a:lnTo>
                  <a:pt x="2215048" y="1406537"/>
                </a:lnTo>
                <a:lnTo>
                  <a:pt x="2197200" y="1663734"/>
                </a:lnTo>
                <a:lnTo>
                  <a:pt x="2198428" y="1909287"/>
                </a:lnTo>
                <a:lnTo>
                  <a:pt x="2210220" y="2108368"/>
                </a:lnTo>
                <a:lnTo>
                  <a:pt x="2232228" y="2346003"/>
                </a:lnTo>
                <a:lnTo>
                  <a:pt x="2265728" y="2629036"/>
                </a:lnTo>
                <a:lnTo>
                  <a:pt x="2286973" y="2791968"/>
                </a:lnTo>
                <a:lnTo>
                  <a:pt x="2309943" y="2942441"/>
                </a:lnTo>
                <a:lnTo>
                  <a:pt x="2335447" y="3269444"/>
                </a:lnTo>
                <a:lnTo>
                  <a:pt x="2335776" y="3450432"/>
                </a:lnTo>
                <a:lnTo>
                  <a:pt x="2328909" y="3571061"/>
                </a:lnTo>
                <a:lnTo>
                  <a:pt x="2313672" y="3690215"/>
                </a:lnTo>
                <a:lnTo>
                  <a:pt x="2289706" y="3805939"/>
                </a:lnTo>
                <a:lnTo>
                  <a:pt x="2254505" y="3915664"/>
                </a:lnTo>
                <a:lnTo>
                  <a:pt x="2207705" y="4017434"/>
                </a:lnTo>
                <a:lnTo>
                  <a:pt x="2148945" y="4109295"/>
                </a:lnTo>
                <a:lnTo>
                  <a:pt x="2075173" y="4185745"/>
                </a:lnTo>
                <a:lnTo>
                  <a:pt x="1984437" y="4247150"/>
                </a:lnTo>
                <a:lnTo>
                  <a:pt x="1879304" y="4291009"/>
                </a:lnTo>
                <a:lnTo>
                  <a:pt x="1817095" y="4304619"/>
                </a:lnTo>
                <a:lnTo>
                  <a:pt x="1815140" y="4304983"/>
                </a:lnTo>
                <a:lnTo>
                  <a:pt x="1733808" y="4319121"/>
                </a:lnTo>
                <a:lnTo>
                  <a:pt x="1567982" y="4335850"/>
                </a:lnTo>
                <a:lnTo>
                  <a:pt x="1444946" y="4332470"/>
                </a:lnTo>
                <a:lnTo>
                  <a:pt x="1361995" y="4321624"/>
                </a:lnTo>
                <a:lnTo>
                  <a:pt x="1282112" y="4300091"/>
                </a:lnTo>
                <a:lnTo>
                  <a:pt x="1202546" y="4269398"/>
                </a:lnTo>
                <a:lnTo>
                  <a:pt x="1163045" y="4247423"/>
                </a:lnTo>
                <a:lnTo>
                  <a:pt x="1113903" y="4217130"/>
                </a:lnTo>
                <a:lnTo>
                  <a:pt x="1027849" y="4146176"/>
                </a:lnTo>
                <a:lnTo>
                  <a:pt x="959528" y="4061802"/>
                </a:lnTo>
                <a:lnTo>
                  <a:pt x="903985" y="3969994"/>
                </a:lnTo>
                <a:lnTo>
                  <a:pt x="862743" y="3873496"/>
                </a:lnTo>
                <a:lnTo>
                  <a:pt x="831097" y="3774200"/>
                </a:lnTo>
                <a:lnTo>
                  <a:pt x="802260" y="3624821"/>
                </a:lnTo>
                <a:lnTo>
                  <a:pt x="794921" y="3531112"/>
                </a:lnTo>
                <a:lnTo>
                  <a:pt x="741423" y="2814859"/>
                </a:lnTo>
                <a:lnTo>
                  <a:pt x="675017" y="2013015"/>
                </a:lnTo>
                <a:lnTo>
                  <a:pt x="667773" y="1941541"/>
                </a:lnTo>
                <a:lnTo>
                  <a:pt x="668703" y="1930241"/>
                </a:lnTo>
                <a:lnTo>
                  <a:pt x="650515" y="1816302"/>
                </a:lnTo>
                <a:lnTo>
                  <a:pt x="604281" y="1654991"/>
                </a:lnTo>
                <a:lnTo>
                  <a:pt x="553686" y="1513710"/>
                </a:lnTo>
                <a:lnTo>
                  <a:pt x="479847" y="1345403"/>
                </a:lnTo>
                <a:lnTo>
                  <a:pt x="381604" y="1149276"/>
                </a:lnTo>
                <a:lnTo>
                  <a:pt x="320647" y="1039259"/>
                </a:lnTo>
                <a:lnTo>
                  <a:pt x="289803" y="982294"/>
                </a:lnTo>
                <a:lnTo>
                  <a:pt x="233187" y="868431"/>
                </a:lnTo>
                <a:lnTo>
                  <a:pt x="160758" y="696828"/>
                </a:lnTo>
                <a:lnTo>
                  <a:pt x="89979" y="474346"/>
                </a:lnTo>
                <a:lnTo>
                  <a:pt x="41054" y="265998"/>
                </a:lnTo>
                <a:lnTo>
                  <a:pt x="8596" y="808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2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CF38CDB-05AB-4B75-9228-775894BBF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D27DDA7-FFA3-4C18-8FF6-1DB1E7FFEC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1694" y="-1"/>
            <a:ext cx="2335776" cy="4335850"/>
          </a:xfrm>
          <a:custGeom>
            <a:avLst/>
            <a:gdLst>
              <a:gd name="connsiteX0" fmla="*/ 184913 w 2335776"/>
              <a:gd name="connsiteY0" fmla="*/ 0 h 4335850"/>
              <a:gd name="connsiteX1" fmla="*/ 2335776 w 2335776"/>
              <a:gd name="connsiteY1" fmla="*/ 0 h 4335850"/>
              <a:gd name="connsiteX2" fmla="*/ 2327180 w 2335776"/>
              <a:gd name="connsiteY2" fmla="*/ 80882 h 4335850"/>
              <a:gd name="connsiteX3" fmla="*/ 2294722 w 2335776"/>
              <a:gd name="connsiteY3" fmla="*/ 265998 h 4335850"/>
              <a:gd name="connsiteX4" fmla="*/ 2245797 w 2335776"/>
              <a:gd name="connsiteY4" fmla="*/ 474346 h 4335850"/>
              <a:gd name="connsiteX5" fmla="*/ 2175018 w 2335776"/>
              <a:gd name="connsiteY5" fmla="*/ 696828 h 4335850"/>
              <a:gd name="connsiteX6" fmla="*/ 2102589 w 2335776"/>
              <a:gd name="connsiteY6" fmla="*/ 868431 h 4335850"/>
              <a:gd name="connsiteX7" fmla="*/ 2045973 w 2335776"/>
              <a:gd name="connsiteY7" fmla="*/ 982294 h 4335850"/>
              <a:gd name="connsiteX8" fmla="*/ 2015129 w 2335776"/>
              <a:gd name="connsiteY8" fmla="*/ 1039259 h 4335850"/>
              <a:gd name="connsiteX9" fmla="*/ 1954172 w 2335776"/>
              <a:gd name="connsiteY9" fmla="*/ 1149276 h 4335850"/>
              <a:gd name="connsiteX10" fmla="*/ 1855929 w 2335776"/>
              <a:gd name="connsiteY10" fmla="*/ 1345403 h 4335850"/>
              <a:gd name="connsiteX11" fmla="*/ 1782090 w 2335776"/>
              <a:gd name="connsiteY11" fmla="*/ 1513710 h 4335850"/>
              <a:gd name="connsiteX12" fmla="*/ 1731495 w 2335776"/>
              <a:gd name="connsiteY12" fmla="*/ 1654991 h 4335850"/>
              <a:gd name="connsiteX13" fmla="*/ 1685261 w 2335776"/>
              <a:gd name="connsiteY13" fmla="*/ 1816302 h 4335850"/>
              <a:gd name="connsiteX14" fmla="*/ 1667073 w 2335776"/>
              <a:gd name="connsiteY14" fmla="*/ 1930241 h 4335850"/>
              <a:gd name="connsiteX15" fmla="*/ 1668003 w 2335776"/>
              <a:gd name="connsiteY15" fmla="*/ 1941541 h 4335850"/>
              <a:gd name="connsiteX16" fmla="*/ 1660759 w 2335776"/>
              <a:gd name="connsiteY16" fmla="*/ 2013015 h 4335850"/>
              <a:gd name="connsiteX17" fmla="*/ 1594353 w 2335776"/>
              <a:gd name="connsiteY17" fmla="*/ 2814859 h 4335850"/>
              <a:gd name="connsiteX18" fmla="*/ 1540855 w 2335776"/>
              <a:gd name="connsiteY18" fmla="*/ 3531112 h 4335850"/>
              <a:gd name="connsiteX19" fmla="*/ 1533516 w 2335776"/>
              <a:gd name="connsiteY19" fmla="*/ 3624821 h 4335850"/>
              <a:gd name="connsiteX20" fmla="*/ 1504679 w 2335776"/>
              <a:gd name="connsiteY20" fmla="*/ 3774200 h 4335850"/>
              <a:gd name="connsiteX21" fmla="*/ 1473033 w 2335776"/>
              <a:gd name="connsiteY21" fmla="*/ 3873496 h 4335850"/>
              <a:gd name="connsiteX22" fmla="*/ 1431791 w 2335776"/>
              <a:gd name="connsiteY22" fmla="*/ 3969994 h 4335850"/>
              <a:gd name="connsiteX23" fmla="*/ 1376248 w 2335776"/>
              <a:gd name="connsiteY23" fmla="*/ 4061802 h 4335850"/>
              <a:gd name="connsiteX24" fmla="*/ 1307927 w 2335776"/>
              <a:gd name="connsiteY24" fmla="*/ 4146176 h 4335850"/>
              <a:gd name="connsiteX25" fmla="*/ 1221873 w 2335776"/>
              <a:gd name="connsiteY25" fmla="*/ 4217130 h 4335850"/>
              <a:gd name="connsiteX26" fmla="*/ 1172731 w 2335776"/>
              <a:gd name="connsiteY26" fmla="*/ 4247423 h 4335850"/>
              <a:gd name="connsiteX27" fmla="*/ 1133230 w 2335776"/>
              <a:gd name="connsiteY27" fmla="*/ 4269398 h 4335850"/>
              <a:gd name="connsiteX28" fmla="*/ 1053664 w 2335776"/>
              <a:gd name="connsiteY28" fmla="*/ 4300091 h 4335850"/>
              <a:gd name="connsiteX29" fmla="*/ 973781 w 2335776"/>
              <a:gd name="connsiteY29" fmla="*/ 4321624 h 4335850"/>
              <a:gd name="connsiteX30" fmla="*/ 890830 w 2335776"/>
              <a:gd name="connsiteY30" fmla="*/ 4332470 h 4335850"/>
              <a:gd name="connsiteX31" fmla="*/ 767794 w 2335776"/>
              <a:gd name="connsiteY31" fmla="*/ 4335850 h 4335850"/>
              <a:gd name="connsiteX32" fmla="*/ 601968 w 2335776"/>
              <a:gd name="connsiteY32" fmla="*/ 4319121 h 4335850"/>
              <a:gd name="connsiteX33" fmla="*/ 520636 w 2335776"/>
              <a:gd name="connsiteY33" fmla="*/ 4304983 h 4335850"/>
              <a:gd name="connsiteX34" fmla="*/ 518681 w 2335776"/>
              <a:gd name="connsiteY34" fmla="*/ 4304619 h 4335850"/>
              <a:gd name="connsiteX35" fmla="*/ 456472 w 2335776"/>
              <a:gd name="connsiteY35" fmla="*/ 4291009 h 4335850"/>
              <a:gd name="connsiteX36" fmla="*/ 351339 w 2335776"/>
              <a:gd name="connsiteY36" fmla="*/ 4247150 h 4335850"/>
              <a:gd name="connsiteX37" fmla="*/ 260603 w 2335776"/>
              <a:gd name="connsiteY37" fmla="*/ 4185745 h 4335850"/>
              <a:gd name="connsiteX38" fmla="*/ 186831 w 2335776"/>
              <a:gd name="connsiteY38" fmla="*/ 4109295 h 4335850"/>
              <a:gd name="connsiteX39" fmla="*/ 128071 w 2335776"/>
              <a:gd name="connsiteY39" fmla="*/ 4017434 h 4335850"/>
              <a:gd name="connsiteX40" fmla="*/ 81271 w 2335776"/>
              <a:gd name="connsiteY40" fmla="*/ 3915664 h 4335850"/>
              <a:gd name="connsiteX41" fmla="*/ 46070 w 2335776"/>
              <a:gd name="connsiteY41" fmla="*/ 3805939 h 4335850"/>
              <a:gd name="connsiteX42" fmla="*/ 22104 w 2335776"/>
              <a:gd name="connsiteY42" fmla="*/ 3690215 h 4335850"/>
              <a:gd name="connsiteX43" fmla="*/ 6867 w 2335776"/>
              <a:gd name="connsiteY43" fmla="*/ 3571061 h 4335850"/>
              <a:gd name="connsiteX44" fmla="*/ 0 w 2335776"/>
              <a:gd name="connsiteY44" fmla="*/ 3450432 h 4335850"/>
              <a:gd name="connsiteX45" fmla="*/ 329 w 2335776"/>
              <a:gd name="connsiteY45" fmla="*/ 3269444 h 4335850"/>
              <a:gd name="connsiteX46" fmla="*/ 25833 w 2335776"/>
              <a:gd name="connsiteY46" fmla="*/ 2942441 h 4335850"/>
              <a:gd name="connsiteX47" fmla="*/ 48803 w 2335776"/>
              <a:gd name="connsiteY47" fmla="*/ 2791968 h 4335850"/>
              <a:gd name="connsiteX48" fmla="*/ 70048 w 2335776"/>
              <a:gd name="connsiteY48" fmla="*/ 2629036 h 4335850"/>
              <a:gd name="connsiteX49" fmla="*/ 103548 w 2335776"/>
              <a:gd name="connsiteY49" fmla="*/ 2346003 h 4335850"/>
              <a:gd name="connsiteX50" fmla="*/ 125556 w 2335776"/>
              <a:gd name="connsiteY50" fmla="*/ 2108368 h 4335850"/>
              <a:gd name="connsiteX51" fmla="*/ 137348 w 2335776"/>
              <a:gd name="connsiteY51" fmla="*/ 1909287 h 4335850"/>
              <a:gd name="connsiteX52" fmla="*/ 138576 w 2335776"/>
              <a:gd name="connsiteY52" fmla="*/ 1663734 h 4335850"/>
              <a:gd name="connsiteX53" fmla="*/ 120728 w 2335776"/>
              <a:gd name="connsiteY53" fmla="*/ 1406537 h 4335850"/>
              <a:gd name="connsiteX54" fmla="*/ 108858 w 2335776"/>
              <a:gd name="connsiteY54" fmla="*/ 1291043 h 4335850"/>
              <a:gd name="connsiteX55" fmla="*/ 90947 w 2335776"/>
              <a:gd name="connsiteY55" fmla="*/ 1131945 h 4335850"/>
              <a:gd name="connsiteX56" fmla="*/ 76175 w 2335776"/>
              <a:gd name="connsiteY56" fmla="*/ 841942 h 4335850"/>
              <a:gd name="connsiteX57" fmla="*/ 80881 w 2335776"/>
              <a:gd name="connsiteY57" fmla="*/ 594004 h 4335850"/>
              <a:gd name="connsiteX58" fmla="*/ 90777 w 2335776"/>
              <a:gd name="connsiteY58" fmla="*/ 443119 h 4335850"/>
              <a:gd name="connsiteX59" fmla="*/ 97321 w 2335776"/>
              <a:gd name="connsiteY59" fmla="*/ 348251 h 4335850"/>
              <a:gd name="connsiteX60" fmla="*/ 130461 w 2335776"/>
              <a:gd name="connsiteY60" fmla="*/ 170340 h 4335850"/>
              <a:gd name="connsiteX61" fmla="*/ 182311 w 2335776"/>
              <a:gd name="connsiteY61" fmla="*/ 6030 h 43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335776" h="4335850">
                <a:moveTo>
                  <a:pt x="184913" y="0"/>
                </a:moveTo>
                <a:lnTo>
                  <a:pt x="2335776" y="0"/>
                </a:lnTo>
                <a:lnTo>
                  <a:pt x="2327180" y="80882"/>
                </a:lnTo>
                <a:lnTo>
                  <a:pt x="2294722" y="265998"/>
                </a:lnTo>
                <a:lnTo>
                  <a:pt x="2245797" y="474346"/>
                </a:lnTo>
                <a:lnTo>
                  <a:pt x="2175018" y="696828"/>
                </a:lnTo>
                <a:lnTo>
                  <a:pt x="2102589" y="868431"/>
                </a:lnTo>
                <a:lnTo>
                  <a:pt x="2045973" y="982294"/>
                </a:lnTo>
                <a:lnTo>
                  <a:pt x="2015129" y="1039259"/>
                </a:lnTo>
                <a:lnTo>
                  <a:pt x="1954172" y="1149276"/>
                </a:lnTo>
                <a:lnTo>
                  <a:pt x="1855929" y="1345403"/>
                </a:lnTo>
                <a:lnTo>
                  <a:pt x="1782090" y="1513710"/>
                </a:lnTo>
                <a:lnTo>
                  <a:pt x="1731495" y="1654991"/>
                </a:lnTo>
                <a:lnTo>
                  <a:pt x="1685261" y="1816302"/>
                </a:lnTo>
                <a:lnTo>
                  <a:pt x="1667073" y="1930241"/>
                </a:lnTo>
                <a:lnTo>
                  <a:pt x="1668003" y="1941541"/>
                </a:lnTo>
                <a:lnTo>
                  <a:pt x="1660759" y="2013015"/>
                </a:lnTo>
                <a:lnTo>
                  <a:pt x="1594353" y="2814859"/>
                </a:lnTo>
                <a:lnTo>
                  <a:pt x="1540855" y="3531112"/>
                </a:lnTo>
                <a:lnTo>
                  <a:pt x="1533516" y="3624821"/>
                </a:lnTo>
                <a:lnTo>
                  <a:pt x="1504679" y="3774200"/>
                </a:lnTo>
                <a:lnTo>
                  <a:pt x="1473033" y="3873496"/>
                </a:lnTo>
                <a:lnTo>
                  <a:pt x="1431791" y="3969994"/>
                </a:lnTo>
                <a:lnTo>
                  <a:pt x="1376248" y="4061802"/>
                </a:lnTo>
                <a:lnTo>
                  <a:pt x="1307927" y="4146176"/>
                </a:lnTo>
                <a:lnTo>
                  <a:pt x="1221873" y="4217130"/>
                </a:lnTo>
                <a:lnTo>
                  <a:pt x="1172731" y="4247423"/>
                </a:lnTo>
                <a:lnTo>
                  <a:pt x="1133230" y="4269398"/>
                </a:lnTo>
                <a:lnTo>
                  <a:pt x="1053664" y="4300091"/>
                </a:lnTo>
                <a:lnTo>
                  <a:pt x="973781" y="4321624"/>
                </a:lnTo>
                <a:lnTo>
                  <a:pt x="890830" y="4332470"/>
                </a:lnTo>
                <a:lnTo>
                  <a:pt x="767794" y="4335850"/>
                </a:lnTo>
                <a:lnTo>
                  <a:pt x="601968" y="4319121"/>
                </a:lnTo>
                <a:lnTo>
                  <a:pt x="520636" y="4304983"/>
                </a:lnTo>
                <a:lnTo>
                  <a:pt x="518681" y="4304619"/>
                </a:lnTo>
                <a:lnTo>
                  <a:pt x="456472" y="4291009"/>
                </a:lnTo>
                <a:lnTo>
                  <a:pt x="351339" y="4247150"/>
                </a:lnTo>
                <a:lnTo>
                  <a:pt x="260603" y="4185745"/>
                </a:lnTo>
                <a:lnTo>
                  <a:pt x="186831" y="4109295"/>
                </a:lnTo>
                <a:lnTo>
                  <a:pt x="128071" y="4017434"/>
                </a:lnTo>
                <a:lnTo>
                  <a:pt x="81271" y="3915664"/>
                </a:lnTo>
                <a:lnTo>
                  <a:pt x="46070" y="3805939"/>
                </a:lnTo>
                <a:lnTo>
                  <a:pt x="22104" y="3690215"/>
                </a:lnTo>
                <a:lnTo>
                  <a:pt x="6867" y="3571061"/>
                </a:lnTo>
                <a:lnTo>
                  <a:pt x="0" y="3450432"/>
                </a:lnTo>
                <a:lnTo>
                  <a:pt x="329" y="3269444"/>
                </a:lnTo>
                <a:lnTo>
                  <a:pt x="25833" y="2942441"/>
                </a:lnTo>
                <a:lnTo>
                  <a:pt x="48803" y="2791968"/>
                </a:lnTo>
                <a:lnTo>
                  <a:pt x="70048" y="2629036"/>
                </a:lnTo>
                <a:lnTo>
                  <a:pt x="103548" y="2346003"/>
                </a:lnTo>
                <a:lnTo>
                  <a:pt x="125556" y="2108368"/>
                </a:lnTo>
                <a:lnTo>
                  <a:pt x="137348" y="1909287"/>
                </a:lnTo>
                <a:lnTo>
                  <a:pt x="138576" y="1663734"/>
                </a:lnTo>
                <a:lnTo>
                  <a:pt x="120728" y="1406537"/>
                </a:lnTo>
                <a:lnTo>
                  <a:pt x="108858" y="1291043"/>
                </a:lnTo>
                <a:lnTo>
                  <a:pt x="90947" y="1131945"/>
                </a:lnTo>
                <a:lnTo>
                  <a:pt x="76175" y="841942"/>
                </a:lnTo>
                <a:lnTo>
                  <a:pt x="80881" y="594004"/>
                </a:lnTo>
                <a:lnTo>
                  <a:pt x="90777" y="443119"/>
                </a:lnTo>
                <a:lnTo>
                  <a:pt x="97321" y="348251"/>
                </a:lnTo>
                <a:lnTo>
                  <a:pt x="130461" y="170340"/>
                </a:lnTo>
                <a:lnTo>
                  <a:pt x="182311" y="60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20AA8D3-91C4-46E8-BDA2-9ACBBD6AEB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7384" y="1201697"/>
            <a:ext cx="2220786" cy="5488357"/>
          </a:xfrm>
          <a:custGeom>
            <a:avLst/>
            <a:gdLst>
              <a:gd name="connsiteX0" fmla="*/ 686518 w 2220786"/>
              <a:gd name="connsiteY0" fmla="*/ 0 h 5488357"/>
              <a:gd name="connsiteX1" fmla="*/ 794950 w 2220786"/>
              <a:gd name="connsiteY1" fmla="*/ 1186 h 5488357"/>
              <a:gd name="connsiteX2" fmla="*/ 909093 w 2220786"/>
              <a:gd name="connsiteY2" fmla="*/ 15676 h 5488357"/>
              <a:gd name="connsiteX3" fmla="*/ 1028945 w 2220786"/>
              <a:gd name="connsiteY3" fmla="*/ 43471 h 5488357"/>
              <a:gd name="connsiteX4" fmla="*/ 1157341 w 2220786"/>
              <a:gd name="connsiteY4" fmla="*/ 83205 h 5488357"/>
              <a:gd name="connsiteX5" fmla="*/ 1222915 w 2220786"/>
              <a:gd name="connsiteY5" fmla="*/ 109915 h 5488357"/>
              <a:gd name="connsiteX6" fmla="*/ 1224888 w 2220786"/>
              <a:gd name="connsiteY6" fmla="*/ 109662 h 5488357"/>
              <a:gd name="connsiteX7" fmla="*/ 1258366 w 2220786"/>
              <a:gd name="connsiteY7" fmla="*/ 128441 h 5488357"/>
              <a:gd name="connsiteX8" fmla="*/ 1456579 w 2220786"/>
              <a:gd name="connsiteY8" fmla="*/ 259500 h 5488357"/>
              <a:gd name="connsiteX9" fmla="*/ 1585272 w 2220786"/>
              <a:gd name="connsiteY9" fmla="*/ 364354 h 5488357"/>
              <a:gd name="connsiteX10" fmla="*/ 1675175 w 2220786"/>
              <a:gd name="connsiteY10" fmla="*/ 448100 h 5488357"/>
              <a:gd name="connsiteX11" fmla="*/ 1768562 w 2220786"/>
              <a:gd name="connsiteY11" fmla="*/ 543431 h 5488357"/>
              <a:gd name="connsiteX12" fmla="*/ 1859391 w 2220786"/>
              <a:gd name="connsiteY12" fmla="*/ 650115 h 5488357"/>
              <a:gd name="connsiteX13" fmla="*/ 1946798 w 2220786"/>
              <a:gd name="connsiteY13" fmla="*/ 769264 h 5488357"/>
              <a:gd name="connsiteX14" fmla="*/ 2025725 w 2220786"/>
              <a:gd name="connsiteY14" fmla="*/ 900524 h 5488357"/>
              <a:gd name="connsiteX15" fmla="*/ 2096048 w 2220786"/>
              <a:gd name="connsiteY15" fmla="*/ 1042908 h 5488357"/>
              <a:gd name="connsiteX16" fmla="*/ 2153084 w 2220786"/>
              <a:gd name="connsiteY16" fmla="*/ 1199017 h 5488357"/>
              <a:gd name="connsiteX17" fmla="*/ 2195471 w 2220786"/>
              <a:gd name="connsiteY17" fmla="*/ 1366018 h 5488357"/>
              <a:gd name="connsiteX18" fmla="*/ 2218401 w 2220786"/>
              <a:gd name="connsiteY18" fmla="*/ 1545531 h 5488357"/>
              <a:gd name="connsiteX19" fmla="*/ 2219519 w 2220786"/>
              <a:gd name="connsiteY19" fmla="*/ 1640617 h 5488357"/>
              <a:gd name="connsiteX20" fmla="*/ 2220786 w 2220786"/>
              <a:gd name="connsiteY20" fmla="*/ 1791822 h 5488357"/>
              <a:gd name="connsiteX21" fmla="*/ 2211332 w 2220786"/>
              <a:gd name="connsiteY21" fmla="*/ 2039624 h 5488357"/>
              <a:gd name="connsiteX22" fmla="*/ 2180031 w 2220786"/>
              <a:gd name="connsiteY22" fmla="*/ 2328310 h 5488357"/>
              <a:gd name="connsiteX23" fmla="*/ 2153068 w 2220786"/>
              <a:gd name="connsiteY23" fmla="*/ 2486127 h 5488357"/>
              <a:gd name="connsiteX24" fmla="*/ 2134625 w 2220786"/>
              <a:gd name="connsiteY24" fmla="*/ 2600755 h 5488357"/>
              <a:gd name="connsiteX25" fmla="*/ 2102125 w 2220786"/>
              <a:gd name="connsiteY25" fmla="*/ 2856514 h 5488357"/>
              <a:gd name="connsiteX26" fmla="*/ 2089334 w 2220786"/>
              <a:gd name="connsiteY26" fmla="*/ 3101737 h 5488357"/>
              <a:gd name="connsiteX27" fmla="*/ 2089743 w 2220786"/>
              <a:gd name="connsiteY27" fmla="*/ 3301166 h 5488357"/>
              <a:gd name="connsiteX28" fmla="*/ 2098151 w 2220786"/>
              <a:gd name="connsiteY28" fmla="*/ 3539670 h 5488357"/>
              <a:gd name="connsiteX29" fmla="*/ 2115441 w 2220786"/>
              <a:gd name="connsiteY29" fmla="*/ 3824154 h 5488357"/>
              <a:gd name="connsiteX30" fmla="*/ 2127351 w 2220786"/>
              <a:gd name="connsiteY30" fmla="*/ 3988033 h 5488357"/>
              <a:gd name="connsiteX31" fmla="*/ 2141694 w 2220786"/>
              <a:gd name="connsiteY31" fmla="*/ 4139571 h 5488357"/>
              <a:gd name="connsiteX32" fmla="*/ 2148491 w 2220786"/>
              <a:gd name="connsiteY32" fmla="*/ 4467497 h 5488357"/>
              <a:gd name="connsiteX33" fmla="*/ 2138488 w 2220786"/>
              <a:gd name="connsiteY33" fmla="*/ 4648209 h 5488357"/>
              <a:gd name="connsiteX34" fmla="*/ 2124747 w 2220786"/>
              <a:gd name="connsiteY34" fmla="*/ 4768250 h 5488357"/>
              <a:gd name="connsiteX35" fmla="*/ 2102734 w 2220786"/>
              <a:gd name="connsiteY35" fmla="*/ 4886339 h 5488357"/>
              <a:gd name="connsiteX36" fmla="*/ 2072200 w 2220786"/>
              <a:gd name="connsiteY36" fmla="*/ 5000507 h 5488357"/>
              <a:gd name="connsiteX37" fmla="*/ 2030794 w 2220786"/>
              <a:gd name="connsiteY37" fmla="*/ 5108043 h 5488357"/>
              <a:gd name="connsiteX38" fmla="*/ 1978261 w 2220786"/>
              <a:gd name="connsiteY38" fmla="*/ 5206976 h 5488357"/>
              <a:gd name="connsiteX39" fmla="*/ 1914353 w 2220786"/>
              <a:gd name="connsiteY39" fmla="*/ 5295333 h 5488357"/>
              <a:gd name="connsiteX40" fmla="*/ 1836338 w 2220786"/>
              <a:gd name="connsiteY40" fmla="*/ 5367448 h 5488357"/>
              <a:gd name="connsiteX41" fmla="*/ 1742245 w 2220786"/>
              <a:gd name="connsiteY41" fmla="*/ 5423573 h 5488357"/>
              <a:gd name="connsiteX42" fmla="*/ 1634780 w 2220786"/>
              <a:gd name="connsiteY42" fmla="*/ 5461360 h 5488357"/>
              <a:gd name="connsiteX43" fmla="*/ 1571895 w 2220786"/>
              <a:gd name="connsiteY43" fmla="*/ 5471396 h 5488357"/>
              <a:gd name="connsiteX44" fmla="*/ 1569923 w 2220786"/>
              <a:gd name="connsiteY44" fmla="*/ 5471648 h 5488357"/>
              <a:gd name="connsiteX45" fmla="*/ 1487916 w 2220786"/>
              <a:gd name="connsiteY45" fmla="*/ 5481121 h 5488357"/>
              <a:gd name="connsiteX46" fmla="*/ 1321406 w 2220786"/>
              <a:gd name="connsiteY46" fmla="*/ 5488357 h 5488357"/>
              <a:gd name="connsiteX47" fmla="*/ 1198763 w 2220786"/>
              <a:gd name="connsiteY47" fmla="*/ 5477959 h 5488357"/>
              <a:gd name="connsiteX48" fmla="*/ 1116567 w 2220786"/>
              <a:gd name="connsiteY48" fmla="*/ 5462397 h 5488357"/>
              <a:gd name="connsiteX49" fmla="*/ 1038043 w 2220786"/>
              <a:gd name="connsiteY49" fmla="*/ 5436338 h 5488357"/>
              <a:gd name="connsiteX50" fmla="*/ 960359 w 2220786"/>
              <a:gd name="connsiteY50" fmla="*/ 5401154 h 5488357"/>
              <a:gd name="connsiteX51" fmla="*/ 922177 w 2220786"/>
              <a:gd name="connsiteY51" fmla="*/ 5376960 h 5488357"/>
              <a:gd name="connsiteX52" fmla="*/ 874844 w 2220786"/>
              <a:gd name="connsiteY52" fmla="*/ 5343912 h 5488357"/>
              <a:gd name="connsiteX53" fmla="*/ 792980 w 2220786"/>
              <a:gd name="connsiteY53" fmla="*/ 5268161 h 5488357"/>
              <a:gd name="connsiteX54" fmla="*/ 729587 w 2220786"/>
              <a:gd name="connsiteY54" fmla="*/ 5180025 h 5488357"/>
              <a:gd name="connsiteX55" fmla="*/ 679375 w 2220786"/>
              <a:gd name="connsiteY55" fmla="*/ 5085196 h 5488357"/>
              <a:gd name="connsiteX56" fmla="*/ 643709 w 2220786"/>
              <a:gd name="connsiteY56" fmla="*/ 4986501 h 5488357"/>
              <a:gd name="connsiteX57" fmla="*/ 617782 w 2220786"/>
              <a:gd name="connsiteY57" fmla="*/ 4885561 h 5488357"/>
              <a:gd name="connsiteX58" fmla="*/ 597518 w 2220786"/>
              <a:gd name="connsiteY58" fmla="*/ 4734780 h 5488357"/>
              <a:gd name="connsiteX59" fmla="*/ 595541 w 2220786"/>
              <a:gd name="connsiteY59" fmla="*/ 4640805 h 5488357"/>
              <a:gd name="connsiteX60" fmla="*/ 583014 w 2220786"/>
              <a:gd name="connsiteY60" fmla="*/ 3922665 h 5488357"/>
              <a:gd name="connsiteX61" fmla="*/ 562486 w 2220786"/>
              <a:gd name="connsiteY61" fmla="*/ 3118338 h 5488357"/>
              <a:gd name="connsiteX62" fmla="*/ 559334 w 2220786"/>
              <a:gd name="connsiteY62" fmla="*/ 3046567 h 5488357"/>
              <a:gd name="connsiteX63" fmla="*/ 560907 w 2220786"/>
              <a:gd name="connsiteY63" fmla="*/ 3035339 h 5488357"/>
              <a:gd name="connsiteX64" fmla="*/ 549252 w 2220786"/>
              <a:gd name="connsiteY64" fmla="*/ 2920547 h 5488357"/>
              <a:gd name="connsiteX65" fmla="*/ 512302 w 2220786"/>
              <a:gd name="connsiteY65" fmla="*/ 2756860 h 5488357"/>
              <a:gd name="connsiteX66" fmla="*/ 469854 w 2220786"/>
              <a:gd name="connsiteY66" fmla="*/ 2612921 h 5488357"/>
              <a:gd name="connsiteX67" fmla="*/ 405742 w 2220786"/>
              <a:gd name="connsiteY67" fmla="*/ 2440674 h 5488357"/>
              <a:gd name="connsiteX68" fmla="*/ 318855 w 2220786"/>
              <a:gd name="connsiteY68" fmla="*/ 2239259 h 5488357"/>
              <a:gd name="connsiteX69" fmla="*/ 264277 w 2220786"/>
              <a:gd name="connsiteY69" fmla="*/ 2125942 h 5488357"/>
              <a:gd name="connsiteX70" fmla="*/ 236734 w 2220786"/>
              <a:gd name="connsiteY70" fmla="*/ 2067309 h 5488357"/>
              <a:gd name="connsiteX71" fmla="*/ 186711 w 2220786"/>
              <a:gd name="connsiteY71" fmla="*/ 1950401 h 5488357"/>
              <a:gd name="connsiteX72" fmla="*/ 124195 w 2220786"/>
              <a:gd name="connsiteY72" fmla="*/ 1774943 h 5488357"/>
              <a:gd name="connsiteX73" fmla="*/ 66231 w 2220786"/>
              <a:gd name="connsiteY73" fmla="*/ 1548784 h 5488357"/>
              <a:gd name="connsiteX74" fmla="*/ 29278 w 2220786"/>
              <a:gd name="connsiteY74" fmla="*/ 1337982 h 5488357"/>
              <a:gd name="connsiteX75" fmla="*/ 7439 w 2220786"/>
              <a:gd name="connsiteY75" fmla="*/ 1151315 h 5488357"/>
              <a:gd name="connsiteX76" fmla="*/ 0 w 2220786"/>
              <a:gd name="connsiteY76" fmla="*/ 998895 h 5488357"/>
              <a:gd name="connsiteX77" fmla="*/ 327 w 2220786"/>
              <a:gd name="connsiteY77" fmla="*/ 844479 h 5488357"/>
              <a:gd name="connsiteX78" fmla="*/ 3350 w 2220786"/>
              <a:gd name="connsiteY78" fmla="*/ 821038 h 5488357"/>
              <a:gd name="connsiteX79" fmla="*/ 4041 w 2220786"/>
              <a:gd name="connsiteY79" fmla="*/ 802906 h 5488357"/>
              <a:gd name="connsiteX80" fmla="*/ 19421 w 2220786"/>
              <a:gd name="connsiteY80" fmla="*/ 695688 h 5488357"/>
              <a:gd name="connsiteX81" fmla="*/ 40740 w 2220786"/>
              <a:gd name="connsiteY81" fmla="*/ 595729 h 5488357"/>
              <a:gd name="connsiteX82" fmla="*/ 77319 w 2220786"/>
              <a:gd name="connsiteY82" fmla="*/ 481792 h 5488357"/>
              <a:gd name="connsiteX83" fmla="*/ 131152 w 2220786"/>
              <a:gd name="connsiteY83" fmla="*/ 361642 h 5488357"/>
              <a:gd name="connsiteX84" fmla="*/ 206708 w 2220786"/>
              <a:gd name="connsiteY84" fmla="*/ 246737 h 5488357"/>
              <a:gd name="connsiteX85" fmla="*/ 278909 w 2220786"/>
              <a:gd name="connsiteY85" fmla="*/ 168348 h 5488357"/>
              <a:gd name="connsiteX86" fmla="*/ 334907 w 2220786"/>
              <a:gd name="connsiteY86" fmla="*/ 120096 h 5488357"/>
              <a:gd name="connsiteX87" fmla="*/ 365571 w 2220786"/>
              <a:gd name="connsiteY87" fmla="*/ 101142 h 5488357"/>
              <a:gd name="connsiteX88" fmla="*/ 405345 w 2220786"/>
              <a:gd name="connsiteY88" fmla="*/ 75011 h 5488357"/>
              <a:gd name="connsiteX89" fmla="*/ 493814 w 2220786"/>
              <a:gd name="connsiteY89" fmla="*/ 37647 h 5488357"/>
              <a:gd name="connsiteX90" fmla="*/ 586756 w 2220786"/>
              <a:gd name="connsiteY90" fmla="*/ 11742 h 548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220786" h="5488357">
                <a:moveTo>
                  <a:pt x="686518" y="0"/>
                </a:moveTo>
                <a:lnTo>
                  <a:pt x="794950" y="1186"/>
                </a:lnTo>
                <a:lnTo>
                  <a:pt x="909093" y="15676"/>
                </a:lnTo>
                <a:lnTo>
                  <a:pt x="1028945" y="43471"/>
                </a:lnTo>
                <a:lnTo>
                  <a:pt x="1157341" y="83205"/>
                </a:lnTo>
                <a:lnTo>
                  <a:pt x="1222915" y="109915"/>
                </a:lnTo>
                <a:lnTo>
                  <a:pt x="1224888" y="109662"/>
                </a:lnTo>
                <a:lnTo>
                  <a:pt x="1258366" y="128441"/>
                </a:lnTo>
                <a:lnTo>
                  <a:pt x="1456579" y="259500"/>
                </a:lnTo>
                <a:lnTo>
                  <a:pt x="1585272" y="364354"/>
                </a:lnTo>
                <a:lnTo>
                  <a:pt x="1675175" y="448100"/>
                </a:lnTo>
                <a:lnTo>
                  <a:pt x="1768562" y="543431"/>
                </a:lnTo>
                <a:lnTo>
                  <a:pt x="1859391" y="650115"/>
                </a:lnTo>
                <a:lnTo>
                  <a:pt x="1946798" y="769264"/>
                </a:lnTo>
                <a:lnTo>
                  <a:pt x="2025725" y="900524"/>
                </a:lnTo>
                <a:lnTo>
                  <a:pt x="2096048" y="1042908"/>
                </a:lnTo>
                <a:lnTo>
                  <a:pt x="2153084" y="1199017"/>
                </a:lnTo>
                <a:lnTo>
                  <a:pt x="2195471" y="1366018"/>
                </a:lnTo>
                <a:lnTo>
                  <a:pt x="2218401" y="1545531"/>
                </a:lnTo>
                <a:lnTo>
                  <a:pt x="2219519" y="1640617"/>
                </a:lnTo>
                <a:lnTo>
                  <a:pt x="2220786" y="1791822"/>
                </a:lnTo>
                <a:lnTo>
                  <a:pt x="2211332" y="2039624"/>
                </a:lnTo>
                <a:lnTo>
                  <a:pt x="2180031" y="2328310"/>
                </a:lnTo>
                <a:lnTo>
                  <a:pt x="2153068" y="2486127"/>
                </a:lnTo>
                <a:lnTo>
                  <a:pt x="2134625" y="2600755"/>
                </a:lnTo>
                <a:lnTo>
                  <a:pt x="2102125" y="2856514"/>
                </a:lnTo>
                <a:lnTo>
                  <a:pt x="2089334" y="3101737"/>
                </a:lnTo>
                <a:lnTo>
                  <a:pt x="2089743" y="3301166"/>
                </a:lnTo>
                <a:lnTo>
                  <a:pt x="2098151" y="3539670"/>
                </a:lnTo>
                <a:lnTo>
                  <a:pt x="2115441" y="3824154"/>
                </a:lnTo>
                <a:lnTo>
                  <a:pt x="2127351" y="3988033"/>
                </a:lnTo>
                <a:lnTo>
                  <a:pt x="2141694" y="4139571"/>
                </a:lnTo>
                <a:lnTo>
                  <a:pt x="2148491" y="4467497"/>
                </a:lnTo>
                <a:lnTo>
                  <a:pt x="2138488" y="4648209"/>
                </a:lnTo>
                <a:lnTo>
                  <a:pt x="2124747" y="4768250"/>
                </a:lnTo>
                <a:lnTo>
                  <a:pt x="2102734" y="4886339"/>
                </a:lnTo>
                <a:lnTo>
                  <a:pt x="2072200" y="5000507"/>
                </a:lnTo>
                <a:lnTo>
                  <a:pt x="2030794" y="5108043"/>
                </a:lnTo>
                <a:lnTo>
                  <a:pt x="1978261" y="5206976"/>
                </a:lnTo>
                <a:lnTo>
                  <a:pt x="1914353" y="5295333"/>
                </a:lnTo>
                <a:lnTo>
                  <a:pt x="1836338" y="5367448"/>
                </a:lnTo>
                <a:lnTo>
                  <a:pt x="1742245" y="5423573"/>
                </a:lnTo>
                <a:lnTo>
                  <a:pt x="1634780" y="5461360"/>
                </a:lnTo>
                <a:lnTo>
                  <a:pt x="1571895" y="5471396"/>
                </a:lnTo>
                <a:lnTo>
                  <a:pt x="1569923" y="5471648"/>
                </a:lnTo>
                <a:lnTo>
                  <a:pt x="1487916" y="5481121"/>
                </a:lnTo>
                <a:lnTo>
                  <a:pt x="1321406" y="5488357"/>
                </a:lnTo>
                <a:lnTo>
                  <a:pt x="1198763" y="5477959"/>
                </a:lnTo>
                <a:lnTo>
                  <a:pt x="1116567" y="5462397"/>
                </a:lnTo>
                <a:lnTo>
                  <a:pt x="1038043" y="5436338"/>
                </a:lnTo>
                <a:lnTo>
                  <a:pt x="960359" y="5401154"/>
                </a:lnTo>
                <a:lnTo>
                  <a:pt x="922177" y="5376960"/>
                </a:lnTo>
                <a:lnTo>
                  <a:pt x="874844" y="5343912"/>
                </a:lnTo>
                <a:lnTo>
                  <a:pt x="792980" y="5268161"/>
                </a:lnTo>
                <a:lnTo>
                  <a:pt x="729587" y="5180025"/>
                </a:lnTo>
                <a:lnTo>
                  <a:pt x="679375" y="5085196"/>
                </a:lnTo>
                <a:lnTo>
                  <a:pt x="643709" y="4986501"/>
                </a:lnTo>
                <a:lnTo>
                  <a:pt x="617782" y="4885561"/>
                </a:lnTo>
                <a:lnTo>
                  <a:pt x="597518" y="4734780"/>
                </a:lnTo>
                <a:lnTo>
                  <a:pt x="595541" y="4640805"/>
                </a:lnTo>
                <a:lnTo>
                  <a:pt x="583014" y="3922665"/>
                </a:lnTo>
                <a:lnTo>
                  <a:pt x="562486" y="3118338"/>
                </a:lnTo>
                <a:lnTo>
                  <a:pt x="559334" y="3046567"/>
                </a:lnTo>
                <a:lnTo>
                  <a:pt x="560907" y="3035339"/>
                </a:lnTo>
                <a:lnTo>
                  <a:pt x="549252" y="2920547"/>
                </a:lnTo>
                <a:lnTo>
                  <a:pt x="512302" y="2756860"/>
                </a:lnTo>
                <a:lnTo>
                  <a:pt x="469854" y="2612921"/>
                </a:lnTo>
                <a:lnTo>
                  <a:pt x="405742" y="2440674"/>
                </a:lnTo>
                <a:lnTo>
                  <a:pt x="318855" y="2239259"/>
                </a:lnTo>
                <a:lnTo>
                  <a:pt x="264277" y="2125942"/>
                </a:lnTo>
                <a:lnTo>
                  <a:pt x="236734" y="2067309"/>
                </a:lnTo>
                <a:lnTo>
                  <a:pt x="186711" y="1950401"/>
                </a:lnTo>
                <a:lnTo>
                  <a:pt x="124195" y="1774943"/>
                </a:lnTo>
                <a:lnTo>
                  <a:pt x="66231" y="1548784"/>
                </a:lnTo>
                <a:lnTo>
                  <a:pt x="29278" y="1337982"/>
                </a:lnTo>
                <a:lnTo>
                  <a:pt x="7439" y="1151315"/>
                </a:lnTo>
                <a:lnTo>
                  <a:pt x="0" y="998895"/>
                </a:lnTo>
                <a:lnTo>
                  <a:pt x="327" y="844479"/>
                </a:lnTo>
                <a:lnTo>
                  <a:pt x="3350" y="821038"/>
                </a:lnTo>
                <a:lnTo>
                  <a:pt x="4041" y="802906"/>
                </a:lnTo>
                <a:lnTo>
                  <a:pt x="19421" y="695688"/>
                </a:lnTo>
                <a:lnTo>
                  <a:pt x="40740" y="595729"/>
                </a:lnTo>
                <a:lnTo>
                  <a:pt x="77319" y="481792"/>
                </a:lnTo>
                <a:lnTo>
                  <a:pt x="131152" y="361642"/>
                </a:lnTo>
                <a:lnTo>
                  <a:pt x="206708" y="246737"/>
                </a:lnTo>
                <a:lnTo>
                  <a:pt x="278909" y="168348"/>
                </a:lnTo>
                <a:lnTo>
                  <a:pt x="334907" y="120096"/>
                </a:lnTo>
                <a:lnTo>
                  <a:pt x="365571" y="101142"/>
                </a:lnTo>
                <a:lnTo>
                  <a:pt x="405345" y="75011"/>
                </a:lnTo>
                <a:lnTo>
                  <a:pt x="493814" y="37647"/>
                </a:lnTo>
                <a:lnTo>
                  <a:pt x="586756" y="117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73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C9410C-5023-4940-8FBE-22CCD595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0E99D-AD31-4AC9-8EEB-E8049FAF1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DB692-2FA7-415C-8F81-AD88932DF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77BB-A50B-46AD-BDD9-53FC0F12FE67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4168F-B8DC-4080-9EA8-8CA82315C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0A00F-69C6-4417-B10A-2E5018A8F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1BF76-FBA6-49D3-898D-61C602BFF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2" r:id="rId18"/>
    <p:sldLayoutId id="2147483667" r:id="rId19"/>
    <p:sldLayoutId id="2147483660" r:id="rId20"/>
    <p:sldLayoutId id="2147483668" r:id="rId21"/>
    <p:sldLayoutId id="2147483669" r:id="rId22"/>
    <p:sldLayoutId id="2147483671" r:id="rId23"/>
    <p:sldLayoutId id="2147483670" r:id="rId24"/>
    <p:sldLayoutId id="2147483673" r:id="rId25"/>
    <p:sldLayoutId id="2147483675" r:id="rId26"/>
    <p:sldLayoutId id="2147483674" r:id="rId27"/>
    <p:sldLayoutId id="2147483678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8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77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4" Type="http://schemas.openxmlformats.org/officeDocument/2006/relationships/image" Target="../media/image7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46" Type="http://schemas.openxmlformats.org/officeDocument/2006/relationships/image" Target="../media/image78.png"/><Relationship Id="rId20" Type="http://schemas.openxmlformats.org/officeDocument/2006/relationships/image" Target="../media/image52.png"/><Relationship Id="rId41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>
            <a:fillRect/>
          </a:stretch>
        </p:blipFill>
        <p:spPr/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A965421-E6D8-4CBF-A639-2501D4F4AB54}"/>
              </a:ext>
            </a:extLst>
          </p:cNvPr>
          <p:cNvSpPr/>
          <p:nvPr/>
        </p:nvSpPr>
        <p:spPr>
          <a:xfrm>
            <a:off x="4978401" y="2353194"/>
            <a:ext cx="2235200" cy="2235198"/>
          </a:xfrm>
          <a:prstGeom prst="ellipse">
            <a:avLst/>
          </a:prstGeom>
          <a:solidFill>
            <a:schemeClr val="accent5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54AD730F-F71B-4BF0-AA0A-4C8097C4DD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25294" y="1509713"/>
            <a:ext cx="1141413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8D12E2-4543-4AB0-B368-AA9461B28028}"/>
              </a:ext>
            </a:extLst>
          </p:cNvPr>
          <p:cNvGrpSpPr/>
          <p:nvPr/>
        </p:nvGrpSpPr>
        <p:grpSpPr>
          <a:xfrm>
            <a:off x="3759846" y="2300079"/>
            <a:ext cx="5154815" cy="2338249"/>
            <a:chOff x="4005940" y="1619480"/>
            <a:chExt cx="5154815" cy="23382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D4D042-7022-45F0-BC7E-71453115FF6D}"/>
                </a:ext>
              </a:extLst>
            </p:cNvPr>
            <p:cNvSpPr txBox="1"/>
            <p:nvPr/>
          </p:nvSpPr>
          <p:spPr>
            <a:xfrm>
              <a:off x="4005940" y="1619480"/>
              <a:ext cx="29770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0" dirty="0" err="1" smtClean="0">
                  <a:solidFill>
                    <a:schemeClr val="bg1"/>
                  </a:solidFill>
                  <a:effectLst>
                    <a:outerShdw blurRad="139700" dir="5280000" sx="102000" sy="102000" algn="ctr" rotWithShape="0">
                      <a:prstClr val="black">
                        <a:alpha val="22000"/>
                      </a:prstClr>
                    </a:outerShdw>
                  </a:effectLst>
                  <a:latin typeface="TrashHand" panose="00000400000000000000" pitchFamily="2" charset="0"/>
                  <a:cs typeface="Calibri" panose="020F0502020204030204" pitchFamily="34" charset="0"/>
                </a:rPr>
                <a:t>busan</a:t>
              </a:r>
              <a:endParaRPr lang="en-US" altLang="ko-KR" sz="9000" dirty="0">
                <a:solidFill>
                  <a:schemeClr val="bg1"/>
                </a:solidFill>
                <a:effectLst>
                  <a:outerShdw blurRad="139700" dir="5280000" sx="102000" sy="102000" algn="ctr" rotWithShape="0">
                    <a:prstClr val="black">
                      <a:alpha val="22000"/>
                    </a:prstClr>
                  </a:outerShdw>
                </a:effectLst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ED0BC6-8497-46AF-A324-00800321BA43}"/>
                </a:ext>
              </a:extLst>
            </p:cNvPr>
            <p:cNvSpPr txBox="1"/>
            <p:nvPr/>
          </p:nvSpPr>
          <p:spPr>
            <a:xfrm>
              <a:off x="4724924" y="2480401"/>
              <a:ext cx="443583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0" dirty="0" smtClean="0">
                  <a:solidFill>
                    <a:schemeClr val="bg1"/>
                  </a:solidFill>
                  <a:effectLst>
                    <a:outerShdw blurRad="139700" dir="5280000" sx="102000" sy="102000" algn="ctr" rotWithShape="0">
                      <a:prstClr val="black">
                        <a:alpha val="22000"/>
                      </a:prstClr>
                    </a:outerShdw>
                  </a:effectLst>
                  <a:latin typeface="TrashHand" panose="00000400000000000000" pitchFamily="2" charset="0"/>
                  <a:cs typeface="Calibri" panose="020F0502020204030204" pitchFamily="34" charset="0"/>
                </a:rPr>
                <a:t>Full course</a:t>
              </a:r>
              <a:endParaRPr lang="ko-KR" altLang="en-US" sz="9000" dirty="0">
                <a:solidFill>
                  <a:schemeClr val="bg1"/>
                </a:solidFill>
                <a:effectLst>
                  <a:outerShdw blurRad="139700" dir="5280000" sx="102000" sy="102000" algn="ctr" rotWithShape="0">
                    <a:prstClr val="black">
                      <a:alpha val="22000"/>
                    </a:prstClr>
                  </a:outerShdw>
                </a:effectLst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B6992B-0FCD-416F-A341-234FC58920A8}"/>
              </a:ext>
            </a:extLst>
          </p:cNvPr>
          <p:cNvSpPr/>
          <p:nvPr/>
        </p:nvSpPr>
        <p:spPr>
          <a:xfrm>
            <a:off x="-292609" y="-92119"/>
            <a:ext cx="1308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3135313" algn="l"/>
              </a:tabLst>
            </a:pP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E106</a:t>
            </a:r>
            <a:endParaRPr lang="ko-KR" altLang="en-US" sz="1600" b="1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B6992B-0FCD-416F-A341-234FC58920A8}"/>
              </a:ext>
            </a:extLst>
          </p:cNvPr>
          <p:cNvSpPr/>
          <p:nvPr/>
        </p:nvSpPr>
        <p:spPr>
          <a:xfrm>
            <a:off x="2948431" y="4737613"/>
            <a:ext cx="65999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3135313" algn="l"/>
              </a:tabLst>
            </a:pP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SSAFY SPECIALIZATION PJT – BIG DATA DISTRIBUTION  </a:t>
            </a:r>
            <a:endParaRPr lang="ko-KR" altLang="en-US" sz="1600" b="1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B6992B-0FCD-416F-A341-234FC58920A8}"/>
              </a:ext>
            </a:extLst>
          </p:cNvPr>
          <p:cNvSpPr/>
          <p:nvPr/>
        </p:nvSpPr>
        <p:spPr>
          <a:xfrm>
            <a:off x="7018529" y="-92119"/>
            <a:ext cx="5466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3135313" algn="l"/>
              </a:tabLst>
            </a:pPr>
            <a:r>
              <a:rPr lang="ko-KR" altLang="en-US" sz="1600" b="1" dirty="0" err="1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손효재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팀장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), </a:t>
            </a:r>
            <a:r>
              <a:rPr lang="ko-KR" altLang="en-US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김누리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김수진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남한솔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윤호준</a:t>
            </a:r>
            <a:r>
              <a:rPr lang="en-US" altLang="ko-KR" sz="1600" b="1" dirty="0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이연의</a:t>
            </a:r>
            <a:endParaRPr lang="ko-KR" altLang="en-US" sz="1600" b="1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2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차별점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5" name="Google Shape;71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1288" y="3714358"/>
            <a:ext cx="4345128" cy="3071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713;p81"/>
          <p:cNvCxnSpPr/>
          <p:nvPr/>
        </p:nvCxnSpPr>
        <p:spPr>
          <a:xfrm rot="5400000" flipH="1">
            <a:off x="3679116" y="3553883"/>
            <a:ext cx="1430723" cy="901099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7" name="Google Shape;714;p81"/>
          <p:cNvSpPr/>
          <p:nvPr/>
        </p:nvSpPr>
        <p:spPr>
          <a:xfrm>
            <a:off x="2657493" y="2550086"/>
            <a:ext cx="2042538" cy="74823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9CD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715;p81"/>
          <p:cNvSpPr txBox="1"/>
          <p:nvPr/>
        </p:nvSpPr>
        <p:spPr>
          <a:xfrm>
            <a:off x="7310859" y="2673099"/>
            <a:ext cx="2664838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ko-KR" altLang="en-US" sz="15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방문 </a:t>
            </a:r>
            <a:r>
              <a:rPr lang="ko-KR" altLang="en-US" sz="15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인증</a:t>
            </a:r>
            <a:endParaRPr lang="en-US" altLang="ko-KR" sz="15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lvl="0" algn="ctr"/>
            <a:r>
              <a:rPr lang="ko-KR" altLang="en-US" sz="15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→ </a:t>
            </a:r>
            <a:r>
              <a:rPr lang="ko-KR" altLang="en-US" sz="1500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리뷰</a:t>
            </a:r>
            <a:r>
              <a:rPr lang="ko-KR" altLang="en-US" sz="15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5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신뢰성 확보</a:t>
            </a:r>
            <a:endParaRPr sz="1500" dirty="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59" name="Google Shape;716;p81"/>
          <p:cNvSpPr/>
          <p:nvPr/>
        </p:nvSpPr>
        <p:spPr>
          <a:xfrm>
            <a:off x="5114574" y="2558182"/>
            <a:ext cx="2041200" cy="74823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9CD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717;p81"/>
          <p:cNvCxnSpPr>
            <a:stCxn id="59" idx="2"/>
          </p:cNvCxnSpPr>
          <p:nvPr/>
        </p:nvCxnSpPr>
        <p:spPr>
          <a:xfrm rot="5400000">
            <a:off x="5339374" y="3680394"/>
            <a:ext cx="1169781" cy="4218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1" name="Google Shape;718;p81"/>
          <p:cNvSpPr txBox="1"/>
          <p:nvPr/>
        </p:nvSpPr>
        <p:spPr>
          <a:xfrm>
            <a:off x="4999963" y="2673099"/>
            <a:ext cx="2251835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>
              <a:buClr>
                <a:schemeClr val="lt1"/>
              </a:buClr>
              <a:buSzPts val="900"/>
            </a:pPr>
            <a:r>
              <a:rPr lang="ko-KR" altLang="en-US" sz="15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나만의 장소 </a:t>
            </a:r>
            <a:r>
              <a:rPr lang="ko-KR" altLang="en-US" sz="15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추가</a:t>
            </a:r>
            <a:endParaRPr lang="en-US" altLang="ko-KR" sz="15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900"/>
            </a:pPr>
            <a:r>
              <a:rPr lang="ko-KR" altLang="en-US" sz="15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→  </a:t>
            </a:r>
            <a:r>
              <a:rPr lang="ko-KR" altLang="en-US" sz="1500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맞춤형</a:t>
            </a:r>
            <a:r>
              <a:rPr lang="ko-KR" altLang="en-US" sz="15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 일정 생성</a:t>
            </a:r>
            <a:endParaRPr lang="ko-KR" altLang="en-US" sz="15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cxnSp>
        <p:nvCxnSpPr>
          <p:cNvPr id="62" name="Google Shape;719;p81"/>
          <p:cNvCxnSpPr>
            <a:stCxn id="63" idx="2"/>
          </p:cNvCxnSpPr>
          <p:nvPr/>
        </p:nvCxnSpPr>
        <p:spPr>
          <a:xfrm rot="5400000">
            <a:off x="6484521" y="3341918"/>
            <a:ext cx="2141870" cy="20586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3" name="Google Shape;720;p81"/>
          <p:cNvSpPr/>
          <p:nvPr/>
        </p:nvSpPr>
        <p:spPr>
          <a:xfrm>
            <a:off x="7564194" y="2552089"/>
            <a:ext cx="2041200" cy="74823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09CD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721;p81"/>
          <p:cNvSpPr txBox="1"/>
          <p:nvPr/>
        </p:nvSpPr>
        <p:spPr>
          <a:xfrm>
            <a:off x="2346342" y="2658760"/>
            <a:ext cx="2664839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해시</a:t>
            </a:r>
            <a:r>
              <a:rPr lang="ko" sz="1500" dirty="0" smtClean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태그 </a:t>
            </a:r>
            <a:r>
              <a:rPr lang="ko" sz="1500" dirty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및 </a:t>
            </a:r>
            <a:r>
              <a:rPr lang="ko" sz="1500" dirty="0" smtClean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분산</a:t>
            </a:r>
            <a:endParaRPr sz="1500" dirty="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  <a:p>
            <a:pPr lvl="0" algn="ctr"/>
            <a:r>
              <a:rPr lang="ko-KR" altLang="en-US" sz="15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→ </a:t>
            </a:r>
            <a:r>
              <a:rPr lang="ko-KR" altLang="en-US" sz="15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 </a:t>
            </a:r>
            <a:r>
              <a:rPr lang="ko" sz="1500" dirty="0" smtClean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여행지 </a:t>
            </a:r>
            <a:r>
              <a:rPr lang="ko" sz="1500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추천</a:t>
            </a:r>
            <a:r>
              <a:rPr lang="ko" sz="1500" dirty="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 서비스</a:t>
            </a:r>
            <a:endParaRPr sz="1500" dirty="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48120" y="1554989"/>
            <a:ext cx="833447" cy="833447"/>
            <a:chOff x="6876755" y="1554428"/>
            <a:chExt cx="833447" cy="833447"/>
          </a:xfrm>
        </p:grpSpPr>
        <p:sp>
          <p:nvSpPr>
            <p:cNvPr id="109" name="Google Shape;725;p81"/>
            <p:cNvSpPr/>
            <p:nvPr/>
          </p:nvSpPr>
          <p:spPr>
            <a:xfrm>
              <a:off x="6876755" y="1554428"/>
              <a:ext cx="833447" cy="8334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748;p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19847" y="1716275"/>
              <a:ext cx="507079" cy="5070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8091069" y="1578188"/>
            <a:ext cx="833447" cy="833447"/>
            <a:chOff x="3625440" y="1499411"/>
            <a:chExt cx="833447" cy="833447"/>
          </a:xfrm>
        </p:grpSpPr>
        <p:sp>
          <p:nvSpPr>
            <p:cNvPr id="68" name="Google Shape;725;p81"/>
            <p:cNvSpPr/>
            <p:nvPr/>
          </p:nvSpPr>
          <p:spPr>
            <a:xfrm>
              <a:off x="3625440" y="1499411"/>
              <a:ext cx="833447" cy="8334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699;p80"/>
            <p:cNvGrpSpPr/>
            <p:nvPr/>
          </p:nvGrpSpPr>
          <p:grpSpPr>
            <a:xfrm>
              <a:off x="3835086" y="1749669"/>
              <a:ext cx="421639" cy="395384"/>
              <a:chOff x="-60988625" y="2310475"/>
              <a:chExt cx="316650" cy="311150"/>
            </a:xfrm>
            <a:solidFill>
              <a:srgbClr val="009CDD"/>
            </a:solidFill>
          </p:grpSpPr>
          <p:sp>
            <p:nvSpPr>
              <p:cNvPr id="95" name="Google Shape;700;p80"/>
              <p:cNvSpPr/>
              <p:nvPr/>
            </p:nvSpPr>
            <p:spPr>
              <a:xfrm>
                <a:off x="-60988625" y="2310475"/>
                <a:ext cx="31112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6" extrusionOk="0">
                    <a:moveTo>
                      <a:pt x="7877" y="883"/>
                    </a:moveTo>
                    <a:cubicBezTo>
                      <a:pt x="8097" y="883"/>
                      <a:pt x="8318" y="1072"/>
                      <a:pt x="8318" y="1324"/>
                    </a:cubicBezTo>
                    <a:lnTo>
                      <a:pt x="8318" y="10398"/>
                    </a:lnTo>
                    <a:cubicBezTo>
                      <a:pt x="8318" y="10870"/>
                      <a:pt x="8444" y="11311"/>
                      <a:pt x="8727" y="11626"/>
                    </a:cubicBezTo>
                    <a:lnTo>
                      <a:pt x="2111" y="11626"/>
                    </a:lnTo>
                    <a:cubicBezTo>
                      <a:pt x="1450" y="11626"/>
                      <a:pt x="851" y="11091"/>
                      <a:pt x="851" y="10398"/>
                    </a:cubicBezTo>
                    <a:lnTo>
                      <a:pt x="851" y="1324"/>
                    </a:lnTo>
                    <a:lnTo>
                      <a:pt x="820" y="1324"/>
                    </a:lnTo>
                    <a:cubicBezTo>
                      <a:pt x="820" y="1072"/>
                      <a:pt x="1009" y="883"/>
                      <a:pt x="1261" y="883"/>
                    </a:cubicBezTo>
                    <a:close/>
                    <a:moveTo>
                      <a:pt x="11500" y="10807"/>
                    </a:moveTo>
                    <a:cubicBezTo>
                      <a:pt x="11342" y="11280"/>
                      <a:pt x="10870" y="11626"/>
                      <a:pt x="10303" y="11626"/>
                    </a:cubicBezTo>
                    <a:cubicBezTo>
                      <a:pt x="9767" y="11626"/>
                      <a:pt x="9326" y="11280"/>
                      <a:pt x="9137" y="10807"/>
                    </a:cubicBezTo>
                    <a:close/>
                    <a:moveTo>
                      <a:pt x="1261" y="1"/>
                    </a:moveTo>
                    <a:cubicBezTo>
                      <a:pt x="568" y="1"/>
                      <a:pt x="32" y="568"/>
                      <a:pt x="32" y="1230"/>
                    </a:cubicBezTo>
                    <a:lnTo>
                      <a:pt x="32" y="10334"/>
                    </a:lnTo>
                    <a:cubicBezTo>
                      <a:pt x="0" y="11563"/>
                      <a:pt x="946" y="12445"/>
                      <a:pt x="2080" y="12445"/>
                    </a:cubicBezTo>
                    <a:lnTo>
                      <a:pt x="10334" y="12445"/>
                    </a:lnTo>
                    <a:cubicBezTo>
                      <a:pt x="11500" y="12445"/>
                      <a:pt x="12445" y="11500"/>
                      <a:pt x="12445" y="10366"/>
                    </a:cubicBezTo>
                    <a:cubicBezTo>
                      <a:pt x="12445" y="10145"/>
                      <a:pt x="12224" y="9925"/>
                      <a:pt x="12004" y="9925"/>
                    </a:cubicBezTo>
                    <a:lnTo>
                      <a:pt x="9074" y="9925"/>
                    </a:lnTo>
                    <a:lnTo>
                      <a:pt x="9074" y="1230"/>
                    </a:lnTo>
                    <a:cubicBezTo>
                      <a:pt x="9074" y="568"/>
                      <a:pt x="8538" y="1"/>
                      <a:pt x="7877" y="1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701;p80"/>
              <p:cNvSpPr/>
              <p:nvPr/>
            </p:nvSpPr>
            <p:spPr>
              <a:xfrm>
                <a:off x="-60947675" y="2353025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441"/>
                    </a:cubicBezTo>
                    <a:cubicBezTo>
                      <a:pt x="5829" y="189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702;p80"/>
              <p:cNvSpPr/>
              <p:nvPr/>
            </p:nvSpPr>
            <p:spPr>
              <a:xfrm>
                <a:off x="-60947675" y="2415250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378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378"/>
                    </a:cubicBezTo>
                    <a:cubicBezTo>
                      <a:pt x="5829" y="158"/>
                      <a:pt x="5640" y="0"/>
                      <a:pt x="5388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703;p80"/>
              <p:cNvSpPr/>
              <p:nvPr/>
            </p:nvSpPr>
            <p:spPr>
              <a:xfrm>
                <a:off x="-60947675" y="2475875"/>
                <a:ext cx="14572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4" extrusionOk="0">
                    <a:moveTo>
                      <a:pt x="442" y="1"/>
                    </a:moveTo>
                    <a:cubicBezTo>
                      <a:pt x="190" y="1"/>
                      <a:pt x="1" y="221"/>
                      <a:pt x="1" y="442"/>
                    </a:cubicBezTo>
                    <a:cubicBezTo>
                      <a:pt x="1" y="694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94"/>
                      <a:pt x="5829" y="442"/>
                    </a:cubicBezTo>
                    <a:cubicBezTo>
                      <a:pt x="5829" y="221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704;p80"/>
              <p:cNvSpPr/>
              <p:nvPr/>
            </p:nvSpPr>
            <p:spPr>
              <a:xfrm>
                <a:off x="-60947675" y="2538100"/>
                <a:ext cx="1457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3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62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62"/>
                      <a:pt x="5829" y="442"/>
                    </a:cubicBezTo>
                    <a:cubicBezTo>
                      <a:pt x="5829" y="190"/>
                      <a:pt x="5640" y="1"/>
                      <a:pt x="5388" y="1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705;p80"/>
              <p:cNvSpPr/>
              <p:nvPr/>
            </p:nvSpPr>
            <p:spPr>
              <a:xfrm>
                <a:off x="-60740525" y="2312050"/>
                <a:ext cx="68550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9358" extrusionOk="0">
                    <a:moveTo>
                      <a:pt x="1796" y="789"/>
                    </a:moveTo>
                    <a:cubicBezTo>
                      <a:pt x="1891" y="789"/>
                      <a:pt x="1922" y="852"/>
                      <a:pt x="1922" y="946"/>
                    </a:cubicBezTo>
                    <a:lnTo>
                      <a:pt x="1922" y="1639"/>
                    </a:lnTo>
                    <a:lnTo>
                      <a:pt x="820" y="1639"/>
                    </a:lnTo>
                    <a:lnTo>
                      <a:pt x="820" y="946"/>
                    </a:lnTo>
                    <a:cubicBezTo>
                      <a:pt x="820" y="852"/>
                      <a:pt x="883" y="789"/>
                      <a:pt x="977" y="789"/>
                    </a:cubicBezTo>
                    <a:close/>
                    <a:moveTo>
                      <a:pt x="1922" y="2458"/>
                    </a:moveTo>
                    <a:lnTo>
                      <a:pt x="1922" y="6617"/>
                    </a:lnTo>
                    <a:lnTo>
                      <a:pt x="820" y="6617"/>
                    </a:lnTo>
                    <a:lnTo>
                      <a:pt x="820" y="2458"/>
                    </a:lnTo>
                    <a:close/>
                    <a:moveTo>
                      <a:pt x="1639" y="7436"/>
                    </a:moveTo>
                    <a:lnTo>
                      <a:pt x="1355" y="8035"/>
                    </a:lnTo>
                    <a:lnTo>
                      <a:pt x="1040" y="7436"/>
                    </a:lnTo>
                    <a:close/>
                    <a:moveTo>
                      <a:pt x="977" y="1"/>
                    </a:moveTo>
                    <a:cubicBezTo>
                      <a:pt x="410" y="1"/>
                      <a:pt x="1" y="410"/>
                      <a:pt x="1" y="946"/>
                    </a:cubicBezTo>
                    <a:lnTo>
                      <a:pt x="1" y="6995"/>
                    </a:lnTo>
                    <a:cubicBezTo>
                      <a:pt x="1" y="7090"/>
                      <a:pt x="1" y="7121"/>
                      <a:pt x="32" y="7184"/>
                    </a:cubicBezTo>
                    <a:lnTo>
                      <a:pt x="1009" y="9137"/>
                    </a:lnTo>
                    <a:cubicBezTo>
                      <a:pt x="1103" y="9295"/>
                      <a:pt x="1198" y="9358"/>
                      <a:pt x="1355" y="9358"/>
                    </a:cubicBezTo>
                    <a:cubicBezTo>
                      <a:pt x="1513" y="9358"/>
                      <a:pt x="1670" y="9295"/>
                      <a:pt x="1733" y="9137"/>
                    </a:cubicBezTo>
                    <a:lnTo>
                      <a:pt x="2678" y="7184"/>
                    </a:lnTo>
                    <a:cubicBezTo>
                      <a:pt x="2710" y="7153"/>
                      <a:pt x="2710" y="7090"/>
                      <a:pt x="2710" y="6995"/>
                    </a:cubicBezTo>
                    <a:lnTo>
                      <a:pt x="2710" y="946"/>
                    </a:lnTo>
                    <a:cubicBezTo>
                      <a:pt x="2741" y="410"/>
                      <a:pt x="2300" y="1"/>
                      <a:pt x="1796" y="1"/>
                    </a:cubicBez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692671" y="1554989"/>
            <a:ext cx="833447" cy="833447"/>
            <a:chOff x="5689208" y="1516496"/>
            <a:chExt cx="833447" cy="833447"/>
          </a:xfrm>
        </p:grpSpPr>
        <p:sp>
          <p:nvSpPr>
            <p:cNvPr id="101" name="Google Shape;725;p81"/>
            <p:cNvSpPr/>
            <p:nvPr/>
          </p:nvSpPr>
          <p:spPr>
            <a:xfrm>
              <a:off x="5689208" y="1516496"/>
              <a:ext cx="833447" cy="8334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688;p80"/>
            <p:cNvGrpSpPr/>
            <p:nvPr/>
          </p:nvGrpSpPr>
          <p:grpSpPr>
            <a:xfrm>
              <a:off x="5883589" y="1709537"/>
              <a:ext cx="467303" cy="467262"/>
              <a:chOff x="-30354000" y="3569100"/>
              <a:chExt cx="292250" cy="292225"/>
            </a:xfrm>
            <a:noFill/>
          </p:grpSpPr>
          <p:sp>
            <p:nvSpPr>
              <p:cNvPr id="103" name="Google Shape;689;p80"/>
              <p:cNvSpPr/>
              <p:nvPr/>
            </p:nvSpPr>
            <p:spPr>
              <a:xfrm>
                <a:off x="-30354000" y="3604550"/>
                <a:ext cx="137875" cy="256000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0240" extrusionOk="0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lnTo>
                      <a:pt x="1" y="4411"/>
                    </a:lnTo>
                    <a:cubicBezTo>
                      <a:pt x="1" y="4632"/>
                      <a:pt x="64" y="4884"/>
                      <a:pt x="190" y="5073"/>
                    </a:cubicBezTo>
                    <a:lnTo>
                      <a:pt x="1639" y="7467"/>
                    </a:lnTo>
                    <a:cubicBezTo>
                      <a:pt x="1891" y="7877"/>
                      <a:pt x="2049" y="8097"/>
                      <a:pt x="2049" y="8538"/>
                    </a:cubicBezTo>
                    <a:lnTo>
                      <a:pt x="2049" y="9861"/>
                    </a:lnTo>
                    <a:cubicBezTo>
                      <a:pt x="2049" y="10082"/>
                      <a:pt x="2206" y="10239"/>
                      <a:pt x="2395" y="10239"/>
                    </a:cubicBezTo>
                    <a:lnTo>
                      <a:pt x="5514" y="10239"/>
                    </a:lnTo>
                    <a:lnTo>
                      <a:pt x="5514" y="6364"/>
                    </a:lnTo>
                    <a:cubicBezTo>
                      <a:pt x="5514" y="5986"/>
                      <a:pt x="5357" y="5671"/>
                      <a:pt x="5168" y="5419"/>
                    </a:cubicBezTo>
                    <a:cubicBezTo>
                      <a:pt x="5167" y="5420"/>
                      <a:pt x="5165" y="5421"/>
                      <a:pt x="5163" y="5421"/>
                    </a:cubicBezTo>
                    <a:cubicBezTo>
                      <a:pt x="5042" y="5421"/>
                      <a:pt x="3214" y="3623"/>
                      <a:pt x="3183" y="3592"/>
                    </a:cubicBezTo>
                    <a:cubicBezTo>
                      <a:pt x="3041" y="3432"/>
                      <a:pt x="2828" y="3332"/>
                      <a:pt x="2613" y="3332"/>
                    </a:cubicBezTo>
                    <a:cubicBezTo>
                      <a:pt x="2448" y="3332"/>
                      <a:pt x="2280" y="3392"/>
                      <a:pt x="2143" y="3529"/>
                    </a:cubicBezTo>
                    <a:cubicBezTo>
                      <a:pt x="1891" y="3812"/>
                      <a:pt x="1923" y="4285"/>
                      <a:pt x="2112" y="4442"/>
                    </a:cubicBezTo>
                    <a:lnTo>
                      <a:pt x="3970" y="6301"/>
                    </a:lnTo>
                    <a:cubicBezTo>
                      <a:pt x="4097" y="6427"/>
                      <a:pt x="4097" y="6648"/>
                      <a:pt x="3970" y="6774"/>
                    </a:cubicBezTo>
                    <a:cubicBezTo>
                      <a:pt x="3907" y="6821"/>
                      <a:pt x="3821" y="6845"/>
                      <a:pt x="3734" y="6845"/>
                    </a:cubicBezTo>
                    <a:cubicBezTo>
                      <a:pt x="3648" y="6845"/>
                      <a:pt x="3561" y="6821"/>
                      <a:pt x="3498" y="6774"/>
                    </a:cubicBezTo>
                    <a:lnTo>
                      <a:pt x="1639" y="4915"/>
                    </a:lnTo>
                    <a:cubicBezTo>
                      <a:pt x="1450" y="4726"/>
                      <a:pt x="1324" y="4442"/>
                      <a:pt x="1324" y="4190"/>
                    </a:cubicBezTo>
                    <a:lnTo>
                      <a:pt x="1324" y="662"/>
                    </a:lnTo>
                    <a:cubicBezTo>
                      <a:pt x="1324" y="252"/>
                      <a:pt x="1009" y="0"/>
                      <a:pt x="662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690;p80"/>
              <p:cNvSpPr/>
              <p:nvPr/>
            </p:nvSpPr>
            <p:spPr>
              <a:xfrm>
                <a:off x="-30198825" y="3604550"/>
                <a:ext cx="137075" cy="25677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0271" extrusionOk="0">
                    <a:moveTo>
                      <a:pt x="4758" y="0"/>
                    </a:moveTo>
                    <a:cubicBezTo>
                      <a:pt x="4380" y="0"/>
                      <a:pt x="4096" y="315"/>
                      <a:pt x="4096" y="662"/>
                    </a:cubicBezTo>
                    <a:lnTo>
                      <a:pt x="4096" y="4190"/>
                    </a:lnTo>
                    <a:cubicBezTo>
                      <a:pt x="4096" y="4474"/>
                      <a:pt x="3970" y="4758"/>
                      <a:pt x="3781" y="4915"/>
                    </a:cubicBezTo>
                    <a:lnTo>
                      <a:pt x="1922" y="6774"/>
                    </a:lnTo>
                    <a:cubicBezTo>
                      <a:pt x="1875" y="6821"/>
                      <a:pt x="1788" y="6845"/>
                      <a:pt x="1698" y="6845"/>
                    </a:cubicBezTo>
                    <a:cubicBezTo>
                      <a:pt x="1607" y="6845"/>
                      <a:pt x="1513" y="6821"/>
                      <a:pt x="1450" y="6774"/>
                    </a:cubicBezTo>
                    <a:cubicBezTo>
                      <a:pt x="1355" y="6648"/>
                      <a:pt x="1355" y="6427"/>
                      <a:pt x="1450" y="6301"/>
                    </a:cubicBezTo>
                    <a:lnTo>
                      <a:pt x="3308" y="4442"/>
                    </a:lnTo>
                    <a:cubicBezTo>
                      <a:pt x="3497" y="4285"/>
                      <a:pt x="3560" y="3812"/>
                      <a:pt x="3277" y="3529"/>
                    </a:cubicBezTo>
                    <a:cubicBezTo>
                      <a:pt x="3140" y="3392"/>
                      <a:pt x="2972" y="3332"/>
                      <a:pt x="2807" y="3332"/>
                    </a:cubicBezTo>
                    <a:cubicBezTo>
                      <a:pt x="2592" y="3332"/>
                      <a:pt x="2379" y="3432"/>
                      <a:pt x="2237" y="3592"/>
                    </a:cubicBezTo>
                    <a:cubicBezTo>
                      <a:pt x="2237" y="3592"/>
                      <a:pt x="347" y="5419"/>
                      <a:pt x="347" y="5482"/>
                    </a:cubicBezTo>
                    <a:cubicBezTo>
                      <a:pt x="158" y="5671"/>
                      <a:pt x="0" y="6018"/>
                      <a:pt x="0" y="6427"/>
                    </a:cubicBezTo>
                    <a:lnTo>
                      <a:pt x="0" y="8129"/>
                    </a:lnTo>
                    <a:lnTo>
                      <a:pt x="0" y="8412"/>
                    </a:lnTo>
                    <a:lnTo>
                      <a:pt x="0" y="10271"/>
                    </a:lnTo>
                    <a:lnTo>
                      <a:pt x="3088" y="10271"/>
                    </a:lnTo>
                    <a:cubicBezTo>
                      <a:pt x="3277" y="10271"/>
                      <a:pt x="3434" y="10113"/>
                      <a:pt x="3434" y="9924"/>
                    </a:cubicBezTo>
                    <a:lnTo>
                      <a:pt x="3434" y="8570"/>
                    </a:lnTo>
                    <a:cubicBezTo>
                      <a:pt x="3434" y="8129"/>
                      <a:pt x="3623" y="7908"/>
                      <a:pt x="3812" y="7530"/>
                    </a:cubicBezTo>
                    <a:lnTo>
                      <a:pt x="5293" y="5104"/>
                    </a:lnTo>
                    <a:cubicBezTo>
                      <a:pt x="5388" y="4915"/>
                      <a:pt x="5482" y="4663"/>
                      <a:pt x="5482" y="4411"/>
                    </a:cubicBezTo>
                    <a:lnTo>
                      <a:pt x="5482" y="662"/>
                    </a:lnTo>
                    <a:cubicBezTo>
                      <a:pt x="5451" y="284"/>
                      <a:pt x="5136" y="0"/>
                      <a:pt x="4758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691;p80"/>
              <p:cNvSpPr/>
              <p:nvPr/>
            </p:nvSpPr>
            <p:spPr>
              <a:xfrm>
                <a:off x="-30139750" y="3636850"/>
                <a:ext cx="260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513" extrusionOk="0">
                    <a:moveTo>
                      <a:pt x="504" y="0"/>
                    </a:moveTo>
                    <a:cubicBezTo>
                      <a:pt x="252" y="32"/>
                      <a:pt x="0" y="284"/>
                      <a:pt x="0" y="567"/>
                    </a:cubicBezTo>
                    <a:lnTo>
                      <a:pt x="0" y="1418"/>
                    </a:lnTo>
                    <a:cubicBezTo>
                      <a:pt x="126" y="1386"/>
                      <a:pt x="252" y="1355"/>
                      <a:pt x="410" y="1355"/>
                    </a:cubicBezTo>
                    <a:cubicBezTo>
                      <a:pt x="630" y="1355"/>
                      <a:pt x="819" y="1386"/>
                      <a:pt x="1040" y="1512"/>
                    </a:cubicBezTo>
                    <a:lnTo>
                      <a:pt x="1040" y="504"/>
                    </a:lnTo>
                    <a:cubicBezTo>
                      <a:pt x="1040" y="252"/>
                      <a:pt x="788" y="0"/>
                      <a:pt x="504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692;p80"/>
              <p:cNvSpPr/>
              <p:nvPr/>
            </p:nvSpPr>
            <p:spPr>
              <a:xfrm>
                <a:off x="-30302800" y="3638950"/>
                <a:ext cx="2522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0" extrusionOk="0">
                    <a:moveTo>
                      <a:pt x="418" y="1"/>
                    </a:moveTo>
                    <a:cubicBezTo>
                      <a:pt x="177" y="1"/>
                      <a:pt x="1" y="229"/>
                      <a:pt x="1" y="483"/>
                    </a:cubicBezTo>
                    <a:lnTo>
                      <a:pt x="1" y="1460"/>
                    </a:lnTo>
                    <a:cubicBezTo>
                      <a:pt x="190" y="1334"/>
                      <a:pt x="379" y="1302"/>
                      <a:pt x="631" y="1302"/>
                    </a:cubicBezTo>
                    <a:cubicBezTo>
                      <a:pt x="725" y="1302"/>
                      <a:pt x="883" y="1334"/>
                      <a:pt x="1009" y="1365"/>
                    </a:cubicBezTo>
                    <a:lnTo>
                      <a:pt x="1009" y="515"/>
                    </a:lnTo>
                    <a:cubicBezTo>
                      <a:pt x="1009" y="231"/>
                      <a:pt x="788" y="11"/>
                      <a:pt x="505" y="11"/>
                    </a:cubicBezTo>
                    <a:cubicBezTo>
                      <a:pt x="475" y="4"/>
                      <a:pt x="446" y="1"/>
                      <a:pt x="418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693;p80"/>
              <p:cNvSpPr/>
              <p:nvPr/>
            </p:nvSpPr>
            <p:spPr>
              <a:xfrm>
                <a:off x="-30242925" y="3569100"/>
                <a:ext cx="685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2" extrusionOk="0">
                    <a:moveTo>
                      <a:pt x="1386" y="1"/>
                    </a:moveTo>
                    <a:cubicBezTo>
                      <a:pt x="630" y="1"/>
                      <a:pt x="0" y="631"/>
                      <a:pt x="0" y="1387"/>
                    </a:cubicBezTo>
                    <a:cubicBezTo>
                      <a:pt x="0" y="2174"/>
                      <a:pt x="630" y="2742"/>
                      <a:pt x="1386" y="2742"/>
                    </a:cubicBezTo>
                    <a:cubicBezTo>
                      <a:pt x="2111" y="2742"/>
                      <a:pt x="2741" y="2111"/>
                      <a:pt x="2741" y="1387"/>
                    </a:cubicBezTo>
                    <a:cubicBezTo>
                      <a:pt x="2741" y="631"/>
                      <a:pt x="2111" y="1"/>
                      <a:pt x="1386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694;p80"/>
              <p:cNvSpPr/>
              <p:nvPr/>
            </p:nvSpPr>
            <p:spPr>
              <a:xfrm>
                <a:off x="-30262625" y="3654950"/>
                <a:ext cx="107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742" extrusionOk="0">
                    <a:moveTo>
                      <a:pt x="2174" y="1"/>
                    </a:moveTo>
                    <a:cubicBezTo>
                      <a:pt x="1292" y="1"/>
                      <a:pt x="505" y="379"/>
                      <a:pt x="0" y="1040"/>
                    </a:cubicBezTo>
                    <a:lnTo>
                      <a:pt x="32" y="1103"/>
                    </a:lnTo>
                    <a:cubicBezTo>
                      <a:pt x="946" y="1985"/>
                      <a:pt x="1450" y="2458"/>
                      <a:pt x="1702" y="2742"/>
                    </a:cubicBezTo>
                    <a:lnTo>
                      <a:pt x="2647" y="2742"/>
                    </a:lnTo>
                    <a:lnTo>
                      <a:pt x="4254" y="1135"/>
                    </a:lnTo>
                    <a:lnTo>
                      <a:pt x="4317" y="1040"/>
                    </a:lnTo>
                    <a:cubicBezTo>
                      <a:pt x="3813" y="410"/>
                      <a:pt x="3025" y="1"/>
                      <a:pt x="2174" y="1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009CD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5" tIns="51425" rIns="51425" bIns="5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01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 </a:t>
            </a:r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풀코스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3" name="Google Shape;617;p78"/>
          <p:cNvGrpSpPr/>
          <p:nvPr/>
        </p:nvGrpSpPr>
        <p:grpSpPr>
          <a:xfrm>
            <a:off x="4196822" y="2919000"/>
            <a:ext cx="3540975" cy="3340237"/>
            <a:chOff x="4299071" y="2518451"/>
            <a:chExt cx="3256833" cy="3072203"/>
          </a:xfrm>
        </p:grpSpPr>
        <p:sp>
          <p:nvSpPr>
            <p:cNvPr id="24" name="Google Shape;618;p78"/>
            <p:cNvSpPr/>
            <p:nvPr/>
          </p:nvSpPr>
          <p:spPr>
            <a:xfrm rot="-5400000" flipH="1">
              <a:off x="4483700" y="2518449"/>
              <a:ext cx="3072203" cy="3072206"/>
            </a:xfrm>
            <a:prstGeom prst="blockArc">
              <a:avLst>
                <a:gd name="adj1" fmla="val 15383358"/>
                <a:gd name="adj2" fmla="val 21599994"/>
                <a:gd name="adj3" fmla="val 11504"/>
              </a:avLst>
            </a:prstGeom>
            <a:solidFill>
              <a:srgbClr val="009CD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5" name="Google Shape;619;p78"/>
            <p:cNvSpPr/>
            <p:nvPr/>
          </p:nvSpPr>
          <p:spPr>
            <a:xfrm rot="-7038203">
              <a:off x="4378261" y="4411415"/>
              <a:ext cx="343653" cy="387578"/>
            </a:xfrm>
            <a:prstGeom prst="triangle">
              <a:avLst>
                <a:gd name="adj" fmla="val 50000"/>
              </a:avLst>
            </a:prstGeom>
            <a:solidFill>
              <a:srgbClr val="009CDD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26" name="Google Shape;620;p78"/>
          <p:cNvSpPr/>
          <p:nvPr/>
        </p:nvSpPr>
        <p:spPr>
          <a:xfrm rot="5400000">
            <a:off x="4546418" y="2918998"/>
            <a:ext cx="3340237" cy="3340239"/>
          </a:xfrm>
          <a:prstGeom prst="blockArc">
            <a:avLst>
              <a:gd name="adj1" fmla="val 15593530"/>
              <a:gd name="adj2" fmla="val 21599994"/>
              <a:gd name="adj3" fmla="val 11504"/>
            </a:avLst>
          </a:prstGeom>
          <a:solidFill>
            <a:srgbClr val="2424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7" name="Google Shape;621;p78"/>
          <p:cNvSpPr txBox="1"/>
          <p:nvPr/>
        </p:nvSpPr>
        <p:spPr>
          <a:xfrm>
            <a:off x="2381735" y="5989744"/>
            <a:ext cx="234847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계획</a:t>
            </a:r>
            <a:endParaRPr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28" name="Google Shape;622;p78"/>
          <p:cNvSpPr/>
          <p:nvPr/>
        </p:nvSpPr>
        <p:spPr>
          <a:xfrm>
            <a:off x="5040004" y="3472582"/>
            <a:ext cx="2204210" cy="22042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9" name="Google Shape;623;p78"/>
          <p:cNvSpPr/>
          <p:nvPr/>
        </p:nvSpPr>
        <p:spPr>
          <a:xfrm>
            <a:off x="4920426" y="4204227"/>
            <a:ext cx="2425776" cy="81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BUSAN</a:t>
            </a:r>
            <a:endParaRPr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FULL COURSE</a:t>
            </a:r>
            <a:endParaRPr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30" name="Google Shape;624;p78"/>
          <p:cNvSpPr/>
          <p:nvPr/>
        </p:nvSpPr>
        <p:spPr>
          <a:xfrm>
            <a:off x="8241407" y="5002703"/>
            <a:ext cx="889439" cy="889439"/>
          </a:xfrm>
          <a:prstGeom prst="ellipse">
            <a:avLst/>
          </a:prstGeom>
          <a:noFill/>
          <a:ln w="38100" cap="flat" cmpd="sng">
            <a:solidFill>
              <a:srgbClr val="24246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Ole"/>
              <a:sym typeface="Ole"/>
            </a:endParaRPr>
          </a:p>
        </p:txBody>
      </p:sp>
      <p:sp>
        <p:nvSpPr>
          <p:cNvPr id="31" name="Google Shape;625;p78"/>
          <p:cNvSpPr/>
          <p:nvPr/>
        </p:nvSpPr>
        <p:spPr>
          <a:xfrm>
            <a:off x="3123871" y="5005744"/>
            <a:ext cx="889439" cy="889439"/>
          </a:xfrm>
          <a:prstGeom prst="ellipse">
            <a:avLst/>
          </a:prstGeom>
          <a:noFill/>
          <a:ln w="38100" cap="flat" cmpd="sng">
            <a:solidFill>
              <a:srgbClr val="009C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Ole"/>
              <a:sym typeface="Ole"/>
            </a:endParaRPr>
          </a:p>
        </p:txBody>
      </p:sp>
      <p:sp>
        <p:nvSpPr>
          <p:cNvPr id="32" name="Google Shape;626;p78"/>
          <p:cNvSpPr/>
          <p:nvPr/>
        </p:nvSpPr>
        <p:spPr>
          <a:xfrm rot="1153648" flipH="1">
            <a:off x="4456504" y="2834845"/>
            <a:ext cx="3340237" cy="3340240"/>
          </a:xfrm>
          <a:prstGeom prst="blockArc">
            <a:avLst>
              <a:gd name="adj1" fmla="val 12853199"/>
              <a:gd name="adj2" fmla="val 21599994"/>
              <a:gd name="adj3" fmla="val 11504"/>
            </a:avLst>
          </a:prstGeom>
          <a:solidFill>
            <a:srgbClr val="BBDEF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3" name="Google Shape;627;p78"/>
          <p:cNvSpPr/>
          <p:nvPr/>
        </p:nvSpPr>
        <p:spPr>
          <a:xfrm>
            <a:off x="5915150" y="2595724"/>
            <a:ext cx="373635" cy="421392"/>
          </a:xfrm>
          <a:prstGeom prst="triangle">
            <a:avLst>
              <a:gd name="adj" fmla="val 50000"/>
            </a:avLst>
          </a:prstGeom>
          <a:solidFill>
            <a:srgbClr val="BBDEF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4" name="Google Shape;628;p78"/>
          <p:cNvSpPr/>
          <p:nvPr/>
        </p:nvSpPr>
        <p:spPr>
          <a:xfrm rot="7038203" flipH="1">
            <a:off x="7606987" y="4975261"/>
            <a:ext cx="373635" cy="421392"/>
          </a:xfrm>
          <a:prstGeom prst="triangle">
            <a:avLst>
              <a:gd name="adj" fmla="val 50000"/>
            </a:avLst>
          </a:prstGeom>
          <a:solidFill>
            <a:srgbClr val="2424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35" name="Google Shape;629;p78"/>
          <p:cNvGrpSpPr/>
          <p:nvPr/>
        </p:nvGrpSpPr>
        <p:grpSpPr>
          <a:xfrm>
            <a:off x="3352127" y="5267537"/>
            <a:ext cx="432927" cy="380214"/>
            <a:chOff x="2081650" y="2050750"/>
            <a:chExt cx="483125" cy="424625"/>
          </a:xfrm>
        </p:grpSpPr>
        <p:sp>
          <p:nvSpPr>
            <p:cNvPr id="36" name="Google Shape;630;p7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7" name="Google Shape;631;p7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" name="Google Shape;632;p7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" name="Google Shape;633;p7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0" name="Google Shape;634;p7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1" name="Google Shape;635;p7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42" name="Google Shape;636;p78"/>
          <p:cNvSpPr/>
          <p:nvPr/>
        </p:nvSpPr>
        <p:spPr>
          <a:xfrm>
            <a:off x="8449176" y="5210140"/>
            <a:ext cx="473899" cy="463029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242465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43" name="Google Shape;637;p78"/>
          <p:cNvSpPr txBox="1"/>
          <p:nvPr/>
        </p:nvSpPr>
        <p:spPr>
          <a:xfrm>
            <a:off x="7544150" y="5964510"/>
            <a:ext cx="234847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공유</a:t>
            </a:r>
            <a:endParaRPr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44" name="Google Shape;638;p78"/>
          <p:cNvSpPr/>
          <p:nvPr/>
        </p:nvSpPr>
        <p:spPr>
          <a:xfrm>
            <a:off x="5650126" y="1505058"/>
            <a:ext cx="889439" cy="889439"/>
          </a:xfrm>
          <a:prstGeom prst="ellipse">
            <a:avLst/>
          </a:prstGeom>
          <a:noFill/>
          <a:ln w="38100" cap="flat" cmpd="sng">
            <a:solidFill>
              <a:srgbClr val="BBDE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DEF8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Ole"/>
              <a:sym typeface="Ole"/>
            </a:endParaRPr>
          </a:p>
        </p:txBody>
      </p:sp>
      <p:grpSp>
        <p:nvGrpSpPr>
          <p:cNvPr id="45" name="Google Shape;639;p78"/>
          <p:cNvGrpSpPr/>
          <p:nvPr/>
        </p:nvGrpSpPr>
        <p:grpSpPr>
          <a:xfrm>
            <a:off x="5886473" y="1760681"/>
            <a:ext cx="446046" cy="380393"/>
            <a:chOff x="892752" y="267401"/>
            <a:chExt cx="483127" cy="424624"/>
          </a:xfrm>
        </p:grpSpPr>
        <p:sp>
          <p:nvSpPr>
            <p:cNvPr id="46" name="Google Shape;640;p78"/>
            <p:cNvSpPr/>
            <p:nvPr/>
          </p:nvSpPr>
          <p:spPr>
            <a:xfrm>
              <a:off x="892752" y="267401"/>
              <a:ext cx="483127" cy="424624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7" name="Google Shape;641;p7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8" name="Google Shape;642;p7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50" name="Google Shape;643;p78"/>
          <p:cNvSpPr txBox="1"/>
          <p:nvPr/>
        </p:nvSpPr>
        <p:spPr>
          <a:xfrm>
            <a:off x="5718248" y="1747019"/>
            <a:ext cx="2348473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기록</a:t>
            </a:r>
            <a:endParaRPr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8555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9C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/>
        </p:nvSpPr>
        <p:spPr>
          <a:xfrm>
            <a:off x="3878559" y="3251727"/>
            <a:ext cx="44125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" sz="4400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2</a:t>
            </a:r>
            <a:r>
              <a:rPr lang="en-US" altLang="ko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. </a:t>
            </a:r>
            <a:r>
              <a:rPr lang="ko-KR" altLang="en-US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주요 기능</a:t>
            </a:r>
            <a:endParaRPr sz="3067"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426" name="Google Shape;426;p74"/>
          <p:cNvGrpSpPr/>
          <p:nvPr/>
        </p:nvGrpSpPr>
        <p:grpSpPr>
          <a:xfrm rot="5995360">
            <a:off x="4241317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27" name="Google Shape;42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9" name="Google Shape;429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0" name="Google Shape;43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2" name="Google Shape;432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3" name="Google Shape;43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6" name="Google Shape;43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8" name="Google Shape;438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9" name="Google Shape;43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2" name="Google Shape;44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4" name="Google Shape;444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45" name="Google Shape;445;p74"/>
          <p:cNvGrpSpPr/>
          <p:nvPr/>
        </p:nvGrpSpPr>
        <p:grpSpPr>
          <a:xfrm rot="4804640" flipH="1">
            <a:off x="5270301" y="1744057"/>
            <a:ext cx="434276" cy="970880"/>
            <a:chOff x="-28701" y="3356992"/>
            <a:chExt cx="1179105" cy="2636043"/>
          </a:xfrm>
          <a:solidFill>
            <a:srgbClr val="0A3C62"/>
          </a:solidFill>
        </p:grpSpPr>
        <p:sp>
          <p:nvSpPr>
            <p:cNvPr id="446" name="Google Shape;44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" name="Google Shape;448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9" name="Google Shape;44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" name="Google Shape;451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2" name="Google Shape;45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4" name="Google Shape;454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5" name="Google Shape;45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7" name="Google Shape;457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8" name="Google Shape;45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0" name="Google Shape;460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61" name="Google Shape;46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3" name="Google Shape;463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64" name="Google Shape;464;p74"/>
          <p:cNvGrpSpPr/>
          <p:nvPr/>
        </p:nvGrpSpPr>
        <p:grpSpPr>
          <a:xfrm rot="4804640" flipH="1">
            <a:off x="7421555" y="1820792"/>
            <a:ext cx="434276" cy="970880"/>
            <a:chOff x="-28701" y="3356992"/>
            <a:chExt cx="1179105" cy="2636043"/>
          </a:xfrm>
        </p:grpSpPr>
        <p:sp>
          <p:nvSpPr>
            <p:cNvPr id="465" name="Google Shape;46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7" name="Google Shape;467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68" name="Google Shape;46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0" name="Google Shape;470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1" name="Google Shape;47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3" name="Google Shape;473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4" name="Google Shape;47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7" name="Google Shape;47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9" name="Google Shape;479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80" name="Google Shape;48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2" name="Google Shape;482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</p:grpSp>
      <p:grpSp>
        <p:nvGrpSpPr>
          <p:cNvPr id="483" name="Google Shape;483;p74"/>
          <p:cNvGrpSpPr/>
          <p:nvPr/>
        </p:nvGrpSpPr>
        <p:grpSpPr>
          <a:xfrm rot="5995360">
            <a:off x="6375003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84" name="Google Shape;484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6" name="Google Shape;486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87" name="Google Shape;487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0" name="Google Shape;490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3" name="Google Shape;493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6" name="Google Shape;496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" name="Google Shape;498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9" name="Google Shape;499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" name="Google Shape;501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</p:spTree>
    <p:extLst>
      <p:ext uri="{BB962C8B-B14F-4D97-AF65-F5344CB8AC3E}">
        <p14:creationId xmlns:p14="http://schemas.microsoft.com/office/powerpoint/2010/main" val="21485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흐름도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Google Shape;835;p83"/>
          <p:cNvSpPr/>
          <p:nvPr/>
        </p:nvSpPr>
        <p:spPr>
          <a:xfrm rot="10800000">
            <a:off x="3344698" y="2129045"/>
            <a:ext cx="5976119" cy="44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17" name="Google Shape;836;p83"/>
          <p:cNvSpPr/>
          <p:nvPr/>
        </p:nvSpPr>
        <p:spPr>
          <a:xfrm>
            <a:off x="4303862" y="3818097"/>
            <a:ext cx="5022056" cy="48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18" name="Google Shape;837;p83"/>
          <p:cNvSpPr/>
          <p:nvPr/>
        </p:nvSpPr>
        <p:spPr>
          <a:xfrm rot="5400000">
            <a:off x="8403394" y="2128534"/>
            <a:ext cx="1733067" cy="1733067"/>
          </a:xfrm>
          <a:prstGeom prst="blockArc">
            <a:avLst>
              <a:gd name="adj1" fmla="val 16146473"/>
              <a:gd name="adj2" fmla="val 21424630"/>
              <a:gd name="adj3" fmla="val 25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19" name="Google Shape;838;p83"/>
          <p:cNvSpPr/>
          <p:nvPr/>
        </p:nvSpPr>
        <p:spPr>
          <a:xfrm rot="5400000" flipH="1">
            <a:off x="8419380" y="2147017"/>
            <a:ext cx="1733067" cy="1733067"/>
          </a:xfrm>
          <a:prstGeom prst="blockArc">
            <a:avLst>
              <a:gd name="adj1" fmla="val 16146473"/>
              <a:gd name="adj2" fmla="val 21424630"/>
              <a:gd name="adj3" fmla="val 2565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0" name="Google Shape;839;p83"/>
          <p:cNvSpPr/>
          <p:nvPr/>
        </p:nvSpPr>
        <p:spPr>
          <a:xfrm rot="16200000">
            <a:off x="3578683" y="3811919"/>
            <a:ext cx="1733067" cy="1733067"/>
          </a:xfrm>
          <a:prstGeom prst="blockArc">
            <a:avLst>
              <a:gd name="adj1" fmla="val 16146473"/>
              <a:gd name="adj2" fmla="val 21424630"/>
              <a:gd name="adj3" fmla="val 25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1" name="Google Shape;840;p83"/>
          <p:cNvSpPr/>
          <p:nvPr/>
        </p:nvSpPr>
        <p:spPr>
          <a:xfrm rot="16200000" flipH="1">
            <a:off x="3575772" y="3832826"/>
            <a:ext cx="1733067" cy="1733067"/>
          </a:xfrm>
          <a:prstGeom prst="blockArc">
            <a:avLst>
              <a:gd name="adj1" fmla="val 16146473"/>
              <a:gd name="adj2" fmla="val 21424630"/>
              <a:gd name="adj3" fmla="val 256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2" name="Google Shape;841;p83"/>
          <p:cNvSpPr/>
          <p:nvPr/>
        </p:nvSpPr>
        <p:spPr>
          <a:xfrm>
            <a:off x="4360930" y="5515485"/>
            <a:ext cx="5788574" cy="48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3" name="Google Shape;843;p83"/>
          <p:cNvSpPr/>
          <p:nvPr/>
        </p:nvSpPr>
        <p:spPr>
          <a:xfrm>
            <a:off x="4230274" y="2660489"/>
            <a:ext cx="1244342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날짜 선택</a:t>
            </a:r>
            <a:endParaRPr sz="1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24" name="Google Shape;844;p83"/>
          <p:cNvSpPr/>
          <p:nvPr/>
        </p:nvSpPr>
        <p:spPr>
          <a:xfrm>
            <a:off x="5552571" y="2660591"/>
            <a:ext cx="1461168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여행지 선택</a:t>
            </a:r>
            <a:endParaRPr sz="1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25" name="Google Shape;845;p83"/>
          <p:cNvSpPr/>
          <p:nvPr/>
        </p:nvSpPr>
        <p:spPr>
          <a:xfrm>
            <a:off x="7308741" y="2660591"/>
            <a:ext cx="1397622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풀코스 생성</a:t>
            </a:r>
            <a:endParaRPr sz="1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26" name="Google Shape;846;p83"/>
          <p:cNvSpPr/>
          <p:nvPr/>
        </p:nvSpPr>
        <p:spPr>
          <a:xfrm>
            <a:off x="9199203" y="2002493"/>
            <a:ext cx="236736" cy="292863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7" name="Google Shape;847;p83"/>
          <p:cNvSpPr/>
          <p:nvPr/>
        </p:nvSpPr>
        <p:spPr>
          <a:xfrm rot="10800000">
            <a:off x="4254819" y="3690934"/>
            <a:ext cx="236734" cy="292863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9" name="Google Shape;850;p83"/>
          <p:cNvGrpSpPr/>
          <p:nvPr/>
        </p:nvGrpSpPr>
        <p:grpSpPr>
          <a:xfrm>
            <a:off x="5764360" y="1600335"/>
            <a:ext cx="1039840" cy="1039840"/>
            <a:chOff x="4695371" y="1418163"/>
            <a:chExt cx="1080000" cy="1080000"/>
          </a:xfrm>
        </p:grpSpPr>
        <p:sp>
          <p:nvSpPr>
            <p:cNvPr id="33" name="Google Shape;851;p83"/>
            <p:cNvSpPr/>
            <p:nvPr/>
          </p:nvSpPr>
          <p:spPr>
            <a:xfrm>
              <a:off x="4695371" y="1418163"/>
              <a:ext cx="1080000" cy="10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4" name="Google Shape;852;p83"/>
            <p:cNvSpPr/>
            <p:nvPr/>
          </p:nvSpPr>
          <p:spPr>
            <a:xfrm>
              <a:off x="4740371" y="1465900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30" name="Google Shape;853;p83"/>
          <p:cNvGrpSpPr/>
          <p:nvPr/>
        </p:nvGrpSpPr>
        <p:grpSpPr>
          <a:xfrm>
            <a:off x="6070245" y="1870226"/>
            <a:ext cx="428071" cy="487069"/>
            <a:chOff x="1516475" y="238075"/>
            <a:chExt cx="424650" cy="483175"/>
          </a:xfrm>
        </p:grpSpPr>
        <p:sp>
          <p:nvSpPr>
            <p:cNvPr id="31" name="Google Shape;854;p83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2" name="Google Shape;855;p83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35" name="Google Shape;856;p83"/>
          <p:cNvSpPr/>
          <p:nvPr/>
        </p:nvSpPr>
        <p:spPr>
          <a:xfrm>
            <a:off x="6485034" y="4301162"/>
            <a:ext cx="1279774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여행 기록</a:t>
            </a:r>
            <a:endParaRPr sz="1400" dirty="0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36" name="Google Shape;857;p83"/>
          <p:cNvGrpSpPr/>
          <p:nvPr/>
        </p:nvGrpSpPr>
        <p:grpSpPr>
          <a:xfrm>
            <a:off x="6596469" y="3252044"/>
            <a:ext cx="1039840" cy="1039840"/>
            <a:chOff x="725027" y="1113172"/>
            <a:chExt cx="1080000" cy="1080000"/>
          </a:xfrm>
        </p:grpSpPr>
        <p:sp>
          <p:nvSpPr>
            <p:cNvPr id="37" name="Google Shape;858;p83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" name="Google Shape;859;p83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39" name="Google Shape;860;p83"/>
          <p:cNvSpPr/>
          <p:nvPr/>
        </p:nvSpPr>
        <p:spPr>
          <a:xfrm>
            <a:off x="6484804" y="6049571"/>
            <a:ext cx="1397622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여행지 리뷰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40" name="Google Shape;861;p83"/>
          <p:cNvGrpSpPr/>
          <p:nvPr/>
        </p:nvGrpSpPr>
        <p:grpSpPr>
          <a:xfrm>
            <a:off x="6670960" y="4999500"/>
            <a:ext cx="1039840" cy="1039840"/>
            <a:chOff x="4699584" y="3711455"/>
            <a:chExt cx="810000" cy="810000"/>
          </a:xfrm>
        </p:grpSpPr>
        <p:grpSp>
          <p:nvGrpSpPr>
            <p:cNvPr id="41" name="Google Shape;862;p83"/>
            <p:cNvGrpSpPr/>
            <p:nvPr/>
          </p:nvGrpSpPr>
          <p:grpSpPr>
            <a:xfrm>
              <a:off x="4699584" y="3711455"/>
              <a:ext cx="810000" cy="810000"/>
              <a:chOff x="2746666" y="1478075"/>
              <a:chExt cx="1080000" cy="1080000"/>
            </a:xfrm>
          </p:grpSpPr>
          <p:sp>
            <p:nvSpPr>
              <p:cNvPr id="49" name="Google Shape;863;p83"/>
              <p:cNvSpPr/>
              <p:nvPr/>
            </p:nvSpPr>
            <p:spPr>
              <a:xfrm>
                <a:off x="2746666" y="1478075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864;p83"/>
              <p:cNvSpPr/>
              <p:nvPr/>
            </p:nvSpPr>
            <p:spPr>
              <a:xfrm>
                <a:off x="2794403" y="1525812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865;p83"/>
            <p:cNvGrpSpPr/>
            <p:nvPr/>
          </p:nvGrpSpPr>
          <p:grpSpPr>
            <a:xfrm>
              <a:off x="4906925" y="3947113"/>
              <a:ext cx="395318" cy="370701"/>
              <a:chOff x="-60988625" y="2310475"/>
              <a:chExt cx="316650" cy="311150"/>
            </a:xfrm>
          </p:grpSpPr>
          <p:sp>
            <p:nvSpPr>
              <p:cNvPr id="43" name="Google Shape;866;p83"/>
              <p:cNvSpPr/>
              <p:nvPr/>
            </p:nvSpPr>
            <p:spPr>
              <a:xfrm>
                <a:off x="-60988625" y="2310475"/>
                <a:ext cx="311125" cy="311150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446" extrusionOk="0">
                    <a:moveTo>
                      <a:pt x="7877" y="883"/>
                    </a:moveTo>
                    <a:cubicBezTo>
                      <a:pt x="8097" y="883"/>
                      <a:pt x="8318" y="1072"/>
                      <a:pt x="8318" y="1324"/>
                    </a:cubicBezTo>
                    <a:lnTo>
                      <a:pt x="8318" y="10398"/>
                    </a:lnTo>
                    <a:cubicBezTo>
                      <a:pt x="8318" y="10870"/>
                      <a:pt x="8444" y="11311"/>
                      <a:pt x="8727" y="11626"/>
                    </a:cubicBezTo>
                    <a:lnTo>
                      <a:pt x="2111" y="11626"/>
                    </a:lnTo>
                    <a:cubicBezTo>
                      <a:pt x="1450" y="11626"/>
                      <a:pt x="851" y="11091"/>
                      <a:pt x="851" y="10398"/>
                    </a:cubicBezTo>
                    <a:lnTo>
                      <a:pt x="851" y="1324"/>
                    </a:lnTo>
                    <a:lnTo>
                      <a:pt x="820" y="1324"/>
                    </a:lnTo>
                    <a:cubicBezTo>
                      <a:pt x="820" y="1072"/>
                      <a:pt x="1009" y="883"/>
                      <a:pt x="1261" y="883"/>
                    </a:cubicBezTo>
                    <a:close/>
                    <a:moveTo>
                      <a:pt x="11500" y="10807"/>
                    </a:moveTo>
                    <a:cubicBezTo>
                      <a:pt x="11342" y="11280"/>
                      <a:pt x="10870" y="11626"/>
                      <a:pt x="10303" y="11626"/>
                    </a:cubicBezTo>
                    <a:cubicBezTo>
                      <a:pt x="9767" y="11626"/>
                      <a:pt x="9326" y="11280"/>
                      <a:pt x="9137" y="10807"/>
                    </a:cubicBezTo>
                    <a:close/>
                    <a:moveTo>
                      <a:pt x="1261" y="1"/>
                    </a:moveTo>
                    <a:cubicBezTo>
                      <a:pt x="568" y="1"/>
                      <a:pt x="32" y="568"/>
                      <a:pt x="32" y="1230"/>
                    </a:cubicBezTo>
                    <a:lnTo>
                      <a:pt x="32" y="10334"/>
                    </a:lnTo>
                    <a:cubicBezTo>
                      <a:pt x="0" y="11563"/>
                      <a:pt x="946" y="12445"/>
                      <a:pt x="2080" y="12445"/>
                    </a:cubicBezTo>
                    <a:lnTo>
                      <a:pt x="10334" y="12445"/>
                    </a:lnTo>
                    <a:cubicBezTo>
                      <a:pt x="11500" y="12445"/>
                      <a:pt x="12445" y="11500"/>
                      <a:pt x="12445" y="10366"/>
                    </a:cubicBezTo>
                    <a:cubicBezTo>
                      <a:pt x="12445" y="10145"/>
                      <a:pt x="12224" y="9925"/>
                      <a:pt x="12004" y="9925"/>
                    </a:cubicBezTo>
                    <a:lnTo>
                      <a:pt x="9074" y="9925"/>
                    </a:lnTo>
                    <a:lnTo>
                      <a:pt x="9074" y="1230"/>
                    </a:lnTo>
                    <a:cubicBezTo>
                      <a:pt x="9074" y="568"/>
                      <a:pt x="8538" y="1"/>
                      <a:pt x="7877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867;p83"/>
              <p:cNvSpPr/>
              <p:nvPr/>
            </p:nvSpPr>
            <p:spPr>
              <a:xfrm>
                <a:off x="-60947675" y="2353025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441"/>
                    </a:cubicBezTo>
                    <a:cubicBezTo>
                      <a:pt x="5829" y="189"/>
                      <a:pt x="5640" y="0"/>
                      <a:pt x="5388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868;p83"/>
              <p:cNvSpPr/>
              <p:nvPr/>
            </p:nvSpPr>
            <p:spPr>
              <a:xfrm>
                <a:off x="-60947675" y="2415250"/>
                <a:ext cx="1457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20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378"/>
                    </a:cubicBezTo>
                    <a:cubicBezTo>
                      <a:pt x="1" y="630"/>
                      <a:pt x="190" y="819"/>
                      <a:pt x="442" y="819"/>
                    </a:cubicBezTo>
                    <a:lnTo>
                      <a:pt x="5388" y="819"/>
                    </a:lnTo>
                    <a:cubicBezTo>
                      <a:pt x="5640" y="819"/>
                      <a:pt x="5829" y="630"/>
                      <a:pt x="5829" y="378"/>
                    </a:cubicBezTo>
                    <a:cubicBezTo>
                      <a:pt x="5829" y="158"/>
                      <a:pt x="5640" y="0"/>
                      <a:pt x="5388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869;p83"/>
              <p:cNvSpPr/>
              <p:nvPr/>
            </p:nvSpPr>
            <p:spPr>
              <a:xfrm>
                <a:off x="-60947675" y="2475875"/>
                <a:ext cx="14572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4" extrusionOk="0">
                    <a:moveTo>
                      <a:pt x="442" y="1"/>
                    </a:moveTo>
                    <a:cubicBezTo>
                      <a:pt x="190" y="1"/>
                      <a:pt x="1" y="221"/>
                      <a:pt x="1" y="442"/>
                    </a:cubicBezTo>
                    <a:cubicBezTo>
                      <a:pt x="1" y="694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94"/>
                      <a:pt x="5829" y="442"/>
                    </a:cubicBezTo>
                    <a:cubicBezTo>
                      <a:pt x="5829" y="221"/>
                      <a:pt x="5640" y="1"/>
                      <a:pt x="5388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870;p83"/>
              <p:cNvSpPr/>
              <p:nvPr/>
            </p:nvSpPr>
            <p:spPr>
              <a:xfrm>
                <a:off x="-60947675" y="2538100"/>
                <a:ext cx="1457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883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42"/>
                    </a:cubicBezTo>
                    <a:cubicBezTo>
                      <a:pt x="1" y="662"/>
                      <a:pt x="190" y="883"/>
                      <a:pt x="442" y="883"/>
                    </a:cubicBezTo>
                    <a:lnTo>
                      <a:pt x="5388" y="883"/>
                    </a:lnTo>
                    <a:cubicBezTo>
                      <a:pt x="5640" y="883"/>
                      <a:pt x="5829" y="662"/>
                      <a:pt x="5829" y="442"/>
                    </a:cubicBezTo>
                    <a:cubicBezTo>
                      <a:pt x="5829" y="190"/>
                      <a:pt x="5640" y="1"/>
                      <a:pt x="5388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871;p83"/>
              <p:cNvSpPr/>
              <p:nvPr/>
            </p:nvSpPr>
            <p:spPr>
              <a:xfrm>
                <a:off x="-60740525" y="2312050"/>
                <a:ext cx="68550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9358" extrusionOk="0">
                    <a:moveTo>
                      <a:pt x="1796" y="789"/>
                    </a:moveTo>
                    <a:cubicBezTo>
                      <a:pt x="1891" y="789"/>
                      <a:pt x="1922" y="852"/>
                      <a:pt x="1922" y="946"/>
                    </a:cubicBezTo>
                    <a:lnTo>
                      <a:pt x="1922" y="1639"/>
                    </a:lnTo>
                    <a:lnTo>
                      <a:pt x="820" y="1639"/>
                    </a:lnTo>
                    <a:lnTo>
                      <a:pt x="820" y="946"/>
                    </a:lnTo>
                    <a:cubicBezTo>
                      <a:pt x="820" y="852"/>
                      <a:pt x="883" y="789"/>
                      <a:pt x="977" y="789"/>
                    </a:cubicBezTo>
                    <a:close/>
                    <a:moveTo>
                      <a:pt x="1922" y="2458"/>
                    </a:moveTo>
                    <a:lnTo>
                      <a:pt x="1922" y="6617"/>
                    </a:lnTo>
                    <a:lnTo>
                      <a:pt x="820" y="6617"/>
                    </a:lnTo>
                    <a:lnTo>
                      <a:pt x="820" y="2458"/>
                    </a:lnTo>
                    <a:close/>
                    <a:moveTo>
                      <a:pt x="1639" y="7436"/>
                    </a:moveTo>
                    <a:lnTo>
                      <a:pt x="1355" y="8035"/>
                    </a:lnTo>
                    <a:lnTo>
                      <a:pt x="1040" y="7436"/>
                    </a:lnTo>
                    <a:close/>
                    <a:moveTo>
                      <a:pt x="977" y="1"/>
                    </a:moveTo>
                    <a:cubicBezTo>
                      <a:pt x="410" y="1"/>
                      <a:pt x="1" y="410"/>
                      <a:pt x="1" y="946"/>
                    </a:cubicBezTo>
                    <a:lnTo>
                      <a:pt x="1" y="6995"/>
                    </a:lnTo>
                    <a:cubicBezTo>
                      <a:pt x="1" y="7090"/>
                      <a:pt x="1" y="7121"/>
                      <a:pt x="32" y="7184"/>
                    </a:cubicBezTo>
                    <a:lnTo>
                      <a:pt x="1009" y="9137"/>
                    </a:lnTo>
                    <a:cubicBezTo>
                      <a:pt x="1103" y="9295"/>
                      <a:pt x="1198" y="9358"/>
                      <a:pt x="1355" y="9358"/>
                    </a:cubicBezTo>
                    <a:cubicBezTo>
                      <a:pt x="1513" y="9358"/>
                      <a:pt x="1670" y="9295"/>
                      <a:pt x="1733" y="9137"/>
                    </a:cubicBezTo>
                    <a:lnTo>
                      <a:pt x="2678" y="7184"/>
                    </a:lnTo>
                    <a:cubicBezTo>
                      <a:pt x="2710" y="7153"/>
                      <a:pt x="2710" y="7090"/>
                      <a:pt x="2710" y="6995"/>
                    </a:cubicBezTo>
                    <a:lnTo>
                      <a:pt x="2710" y="946"/>
                    </a:lnTo>
                    <a:cubicBezTo>
                      <a:pt x="2741" y="410"/>
                      <a:pt x="2300" y="1"/>
                      <a:pt x="1796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872;p83"/>
          <p:cNvSpPr/>
          <p:nvPr/>
        </p:nvSpPr>
        <p:spPr>
          <a:xfrm>
            <a:off x="4869285" y="6040779"/>
            <a:ext cx="1461168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풀코스 공유</a:t>
            </a:r>
            <a:endParaRPr sz="1400" dirty="0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52" name="Google Shape;873;p83"/>
          <p:cNvGrpSpPr/>
          <p:nvPr/>
        </p:nvGrpSpPr>
        <p:grpSpPr>
          <a:xfrm>
            <a:off x="5098093" y="4989395"/>
            <a:ext cx="1039840" cy="1039840"/>
            <a:chOff x="1217290" y="2583899"/>
            <a:chExt cx="1080000" cy="1080000"/>
          </a:xfrm>
        </p:grpSpPr>
        <p:sp>
          <p:nvSpPr>
            <p:cNvPr id="53" name="Google Shape;874;p83"/>
            <p:cNvSpPr/>
            <p:nvPr/>
          </p:nvSpPr>
          <p:spPr>
            <a:xfrm>
              <a:off x="1217290" y="2583899"/>
              <a:ext cx="1080000" cy="10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4" name="Google Shape;875;p83"/>
            <p:cNvSpPr/>
            <p:nvPr/>
          </p:nvSpPr>
          <p:spPr>
            <a:xfrm>
              <a:off x="1262290" y="2631636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55" name="Google Shape;876;p83"/>
          <p:cNvSpPr/>
          <p:nvPr/>
        </p:nvSpPr>
        <p:spPr>
          <a:xfrm>
            <a:off x="5307181" y="5168789"/>
            <a:ext cx="621679" cy="607419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1479C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56" name="Google Shape;877;p83"/>
          <p:cNvSpPr/>
          <p:nvPr/>
        </p:nvSpPr>
        <p:spPr>
          <a:xfrm>
            <a:off x="4869897" y="4292370"/>
            <a:ext cx="1279774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방문 인증</a:t>
            </a:r>
            <a:endParaRPr sz="14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57" name="Google Shape;878;p83"/>
          <p:cNvGrpSpPr/>
          <p:nvPr/>
        </p:nvGrpSpPr>
        <p:grpSpPr>
          <a:xfrm>
            <a:off x="10369716" y="5102421"/>
            <a:ext cx="487050" cy="479012"/>
            <a:chOff x="10209329" y="2450442"/>
            <a:chExt cx="505860" cy="497512"/>
          </a:xfrm>
        </p:grpSpPr>
        <p:sp>
          <p:nvSpPr>
            <p:cNvPr id="58" name="Google Shape;879;p83"/>
            <p:cNvSpPr/>
            <p:nvPr/>
          </p:nvSpPr>
          <p:spPr>
            <a:xfrm>
              <a:off x="10327029" y="2481328"/>
              <a:ext cx="188654" cy="73458"/>
            </a:xfrm>
            <a:custGeom>
              <a:avLst/>
              <a:gdLst/>
              <a:ahLst/>
              <a:cxnLst/>
              <a:rect l="l" t="t" r="r" b="b"/>
              <a:pathLst>
                <a:path w="337" h="131" extrusionOk="0">
                  <a:moveTo>
                    <a:pt x="116" y="131"/>
                  </a:moveTo>
                  <a:cubicBezTo>
                    <a:pt x="74" y="131"/>
                    <a:pt x="37" y="116"/>
                    <a:pt x="6" y="85"/>
                  </a:cubicBezTo>
                  <a:cubicBezTo>
                    <a:pt x="0" y="79"/>
                    <a:pt x="0" y="70"/>
                    <a:pt x="6" y="65"/>
                  </a:cubicBezTo>
                  <a:cubicBezTo>
                    <a:pt x="11" y="59"/>
                    <a:pt x="20" y="59"/>
                    <a:pt x="26" y="65"/>
                  </a:cubicBezTo>
                  <a:cubicBezTo>
                    <a:pt x="72" y="111"/>
                    <a:pt x="133" y="116"/>
                    <a:pt x="209" y="79"/>
                  </a:cubicBezTo>
                  <a:cubicBezTo>
                    <a:pt x="267" y="50"/>
                    <a:pt x="311" y="6"/>
                    <a:pt x="312" y="5"/>
                  </a:cubicBezTo>
                  <a:cubicBezTo>
                    <a:pt x="317" y="0"/>
                    <a:pt x="326" y="0"/>
                    <a:pt x="331" y="5"/>
                  </a:cubicBezTo>
                  <a:cubicBezTo>
                    <a:pt x="337" y="11"/>
                    <a:pt x="337" y="20"/>
                    <a:pt x="331" y="25"/>
                  </a:cubicBezTo>
                  <a:cubicBezTo>
                    <a:pt x="330" y="27"/>
                    <a:pt x="283" y="73"/>
                    <a:pt x="221" y="104"/>
                  </a:cubicBezTo>
                  <a:cubicBezTo>
                    <a:pt x="184" y="122"/>
                    <a:pt x="149" y="131"/>
                    <a:pt x="116" y="1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59" name="Google Shape;880;p83"/>
            <p:cNvSpPr/>
            <p:nvPr/>
          </p:nvSpPr>
          <p:spPr>
            <a:xfrm>
              <a:off x="10416347" y="2481328"/>
              <a:ext cx="99336" cy="187819"/>
            </a:xfrm>
            <a:custGeom>
              <a:avLst/>
              <a:gdLst/>
              <a:ahLst/>
              <a:cxnLst/>
              <a:rect l="l" t="t" r="r" b="b"/>
              <a:pathLst>
                <a:path w="177" h="335" extrusionOk="0">
                  <a:moveTo>
                    <a:pt x="102" y="335"/>
                  </a:moveTo>
                  <a:cubicBezTo>
                    <a:pt x="98" y="335"/>
                    <a:pt x="95" y="334"/>
                    <a:pt x="92" y="331"/>
                  </a:cubicBezTo>
                  <a:cubicBezTo>
                    <a:pt x="37" y="276"/>
                    <a:pt x="30" y="202"/>
                    <a:pt x="73" y="116"/>
                  </a:cubicBezTo>
                  <a:cubicBezTo>
                    <a:pt x="104" y="53"/>
                    <a:pt x="150" y="7"/>
                    <a:pt x="152" y="5"/>
                  </a:cubicBezTo>
                  <a:cubicBezTo>
                    <a:pt x="157" y="0"/>
                    <a:pt x="166" y="0"/>
                    <a:pt x="171" y="5"/>
                  </a:cubicBezTo>
                  <a:cubicBezTo>
                    <a:pt x="177" y="11"/>
                    <a:pt x="177" y="20"/>
                    <a:pt x="171" y="25"/>
                  </a:cubicBezTo>
                  <a:cubicBezTo>
                    <a:pt x="170" y="27"/>
                    <a:pt x="0" y="199"/>
                    <a:pt x="112" y="311"/>
                  </a:cubicBezTo>
                  <a:cubicBezTo>
                    <a:pt x="117" y="317"/>
                    <a:pt x="117" y="326"/>
                    <a:pt x="112" y="331"/>
                  </a:cubicBezTo>
                  <a:cubicBezTo>
                    <a:pt x="109" y="334"/>
                    <a:pt x="106" y="335"/>
                    <a:pt x="102" y="3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0" name="Google Shape;881;p83"/>
            <p:cNvSpPr/>
            <p:nvPr/>
          </p:nvSpPr>
          <p:spPr>
            <a:xfrm>
              <a:off x="10209329" y="2450442"/>
              <a:ext cx="336405" cy="337240"/>
            </a:xfrm>
            <a:custGeom>
              <a:avLst/>
              <a:gdLst/>
              <a:ahLst/>
              <a:cxnLst/>
              <a:rect l="l" t="t" r="r" b="b"/>
              <a:pathLst>
                <a:path w="600" h="602" extrusionOk="0">
                  <a:moveTo>
                    <a:pt x="188" y="602"/>
                  </a:moveTo>
                  <a:cubicBezTo>
                    <a:pt x="138" y="602"/>
                    <a:pt x="91" y="582"/>
                    <a:pt x="55" y="547"/>
                  </a:cubicBezTo>
                  <a:cubicBezTo>
                    <a:pt x="19" y="511"/>
                    <a:pt x="0" y="464"/>
                    <a:pt x="0" y="414"/>
                  </a:cubicBezTo>
                  <a:cubicBezTo>
                    <a:pt x="0" y="363"/>
                    <a:pt x="19" y="316"/>
                    <a:pt x="55" y="281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94" y="41"/>
                    <a:pt x="313" y="29"/>
                    <a:pt x="333" y="19"/>
                  </a:cubicBezTo>
                  <a:cubicBezTo>
                    <a:pt x="340" y="16"/>
                    <a:pt x="348" y="19"/>
                    <a:pt x="352" y="26"/>
                  </a:cubicBezTo>
                  <a:cubicBezTo>
                    <a:pt x="355" y="33"/>
                    <a:pt x="352" y="41"/>
                    <a:pt x="345" y="45"/>
                  </a:cubicBezTo>
                  <a:cubicBezTo>
                    <a:pt x="327" y="53"/>
                    <a:pt x="312" y="63"/>
                    <a:pt x="298" y="77"/>
                  </a:cubicBezTo>
                  <a:cubicBezTo>
                    <a:pt x="75" y="300"/>
                    <a:pt x="75" y="300"/>
                    <a:pt x="75" y="300"/>
                  </a:cubicBezTo>
                  <a:cubicBezTo>
                    <a:pt x="45" y="331"/>
                    <a:pt x="28" y="371"/>
                    <a:pt x="28" y="414"/>
                  </a:cubicBezTo>
                  <a:cubicBezTo>
                    <a:pt x="28" y="457"/>
                    <a:pt x="45" y="497"/>
                    <a:pt x="75" y="527"/>
                  </a:cubicBezTo>
                  <a:cubicBezTo>
                    <a:pt x="105" y="557"/>
                    <a:pt x="145" y="574"/>
                    <a:pt x="188" y="574"/>
                  </a:cubicBezTo>
                  <a:cubicBezTo>
                    <a:pt x="231" y="574"/>
                    <a:pt x="271" y="557"/>
                    <a:pt x="301" y="527"/>
                  </a:cubicBezTo>
                  <a:cubicBezTo>
                    <a:pt x="525" y="304"/>
                    <a:pt x="525" y="304"/>
                    <a:pt x="525" y="304"/>
                  </a:cubicBezTo>
                  <a:cubicBezTo>
                    <a:pt x="555" y="273"/>
                    <a:pt x="572" y="233"/>
                    <a:pt x="572" y="190"/>
                  </a:cubicBezTo>
                  <a:cubicBezTo>
                    <a:pt x="572" y="147"/>
                    <a:pt x="555" y="107"/>
                    <a:pt x="525" y="77"/>
                  </a:cubicBezTo>
                  <a:cubicBezTo>
                    <a:pt x="493" y="45"/>
                    <a:pt x="449" y="28"/>
                    <a:pt x="404" y="30"/>
                  </a:cubicBezTo>
                  <a:cubicBezTo>
                    <a:pt x="396" y="31"/>
                    <a:pt x="390" y="25"/>
                    <a:pt x="389" y="17"/>
                  </a:cubicBezTo>
                  <a:cubicBezTo>
                    <a:pt x="389" y="9"/>
                    <a:pt x="395" y="3"/>
                    <a:pt x="403" y="2"/>
                  </a:cubicBezTo>
                  <a:cubicBezTo>
                    <a:pt x="456" y="0"/>
                    <a:pt x="507" y="20"/>
                    <a:pt x="545" y="57"/>
                  </a:cubicBezTo>
                  <a:cubicBezTo>
                    <a:pt x="580" y="93"/>
                    <a:pt x="600" y="140"/>
                    <a:pt x="600" y="190"/>
                  </a:cubicBezTo>
                  <a:cubicBezTo>
                    <a:pt x="600" y="241"/>
                    <a:pt x="580" y="288"/>
                    <a:pt x="545" y="323"/>
                  </a:cubicBezTo>
                  <a:cubicBezTo>
                    <a:pt x="321" y="547"/>
                    <a:pt x="321" y="547"/>
                    <a:pt x="321" y="547"/>
                  </a:cubicBezTo>
                  <a:cubicBezTo>
                    <a:pt x="286" y="582"/>
                    <a:pt x="238" y="602"/>
                    <a:pt x="188" y="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1" name="Google Shape;882;p83"/>
            <p:cNvSpPr/>
            <p:nvPr/>
          </p:nvSpPr>
          <p:spPr>
            <a:xfrm>
              <a:off x="10486467" y="2640765"/>
              <a:ext cx="188654" cy="73458"/>
            </a:xfrm>
            <a:custGeom>
              <a:avLst/>
              <a:gdLst/>
              <a:ahLst/>
              <a:cxnLst/>
              <a:rect l="l" t="t" r="r" b="b"/>
              <a:pathLst>
                <a:path w="337" h="131" extrusionOk="0">
                  <a:moveTo>
                    <a:pt x="116" y="131"/>
                  </a:moveTo>
                  <a:cubicBezTo>
                    <a:pt x="74" y="131"/>
                    <a:pt x="37" y="116"/>
                    <a:pt x="5" y="84"/>
                  </a:cubicBezTo>
                  <a:cubicBezTo>
                    <a:pt x="0" y="79"/>
                    <a:pt x="0" y="70"/>
                    <a:pt x="5" y="65"/>
                  </a:cubicBezTo>
                  <a:cubicBezTo>
                    <a:pt x="11" y="59"/>
                    <a:pt x="20" y="59"/>
                    <a:pt x="25" y="65"/>
                  </a:cubicBezTo>
                  <a:cubicBezTo>
                    <a:pt x="72" y="111"/>
                    <a:pt x="133" y="116"/>
                    <a:pt x="208" y="78"/>
                  </a:cubicBezTo>
                  <a:cubicBezTo>
                    <a:pt x="267" y="49"/>
                    <a:pt x="311" y="5"/>
                    <a:pt x="311" y="5"/>
                  </a:cubicBezTo>
                  <a:cubicBezTo>
                    <a:pt x="317" y="0"/>
                    <a:pt x="326" y="0"/>
                    <a:pt x="331" y="5"/>
                  </a:cubicBezTo>
                  <a:cubicBezTo>
                    <a:pt x="337" y="11"/>
                    <a:pt x="337" y="19"/>
                    <a:pt x="331" y="25"/>
                  </a:cubicBezTo>
                  <a:cubicBezTo>
                    <a:pt x="329" y="27"/>
                    <a:pt x="283" y="73"/>
                    <a:pt x="221" y="103"/>
                  </a:cubicBezTo>
                  <a:cubicBezTo>
                    <a:pt x="183" y="122"/>
                    <a:pt x="148" y="131"/>
                    <a:pt x="116" y="1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2" name="Google Shape;883;p83"/>
            <p:cNvSpPr/>
            <p:nvPr/>
          </p:nvSpPr>
          <p:spPr>
            <a:xfrm>
              <a:off x="10576620" y="2640765"/>
              <a:ext cx="98501" cy="187819"/>
            </a:xfrm>
            <a:custGeom>
              <a:avLst/>
              <a:gdLst/>
              <a:ahLst/>
              <a:cxnLst/>
              <a:rect l="l" t="t" r="r" b="b"/>
              <a:pathLst>
                <a:path w="177" h="335" extrusionOk="0">
                  <a:moveTo>
                    <a:pt x="102" y="335"/>
                  </a:moveTo>
                  <a:cubicBezTo>
                    <a:pt x="98" y="335"/>
                    <a:pt x="95" y="334"/>
                    <a:pt x="92" y="331"/>
                  </a:cubicBezTo>
                  <a:cubicBezTo>
                    <a:pt x="37" y="276"/>
                    <a:pt x="30" y="201"/>
                    <a:pt x="73" y="116"/>
                  </a:cubicBezTo>
                  <a:cubicBezTo>
                    <a:pt x="104" y="53"/>
                    <a:pt x="149" y="7"/>
                    <a:pt x="151" y="5"/>
                  </a:cubicBezTo>
                  <a:cubicBezTo>
                    <a:pt x="157" y="0"/>
                    <a:pt x="166" y="0"/>
                    <a:pt x="171" y="5"/>
                  </a:cubicBezTo>
                  <a:cubicBezTo>
                    <a:pt x="177" y="11"/>
                    <a:pt x="177" y="19"/>
                    <a:pt x="171" y="25"/>
                  </a:cubicBezTo>
                  <a:cubicBezTo>
                    <a:pt x="169" y="27"/>
                    <a:pt x="0" y="199"/>
                    <a:pt x="112" y="311"/>
                  </a:cubicBezTo>
                  <a:cubicBezTo>
                    <a:pt x="117" y="316"/>
                    <a:pt x="117" y="325"/>
                    <a:pt x="112" y="331"/>
                  </a:cubicBezTo>
                  <a:cubicBezTo>
                    <a:pt x="109" y="334"/>
                    <a:pt x="105" y="335"/>
                    <a:pt x="102" y="3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3" name="Google Shape;884;p83"/>
            <p:cNvSpPr/>
            <p:nvPr/>
          </p:nvSpPr>
          <p:spPr>
            <a:xfrm>
              <a:off x="10368767" y="2611549"/>
              <a:ext cx="346422" cy="336405"/>
            </a:xfrm>
            <a:custGeom>
              <a:avLst/>
              <a:gdLst/>
              <a:ahLst/>
              <a:cxnLst/>
              <a:rect l="l" t="t" r="r" b="b"/>
              <a:pathLst>
                <a:path w="618" h="600" extrusionOk="0">
                  <a:moveTo>
                    <a:pt x="188" y="600"/>
                  </a:moveTo>
                  <a:cubicBezTo>
                    <a:pt x="139" y="600"/>
                    <a:pt x="91" y="581"/>
                    <a:pt x="55" y="545"/>
                  </a:cubicBezTo>
                  <a:cubicBezTo>
                    <a:pt x="19" y="509"/>
                    <a:pt x="0" y="462"/>
                    <a:pt x="0" y="411"/>
                  </a:cubicBezTo>
                  <a:cubicBezTo>
                    <a:pt x="0" y="361"/>
                    <a:pt x="19" y="314"/>
                    <a:pt x="55" y="278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314" y="19"/>
                    <a:pt x="361" y="0"/>
                    <a:pt x="411" y="0"/>
                  </a:cubicBezTo>
                  <a:cubicBezTo>
                    <a:pt x="462" y="0"/>
                    <a:pt x="509" y="19"/>
                    <a:pt x="544" y="55"/>
                  </a:cubicBezTo>
                  <a:cubicBezTo>
                    <a:pt x="618" y="128"/>
                    <a:pt x="618" y="248"/>
                    <a:pt x="544" y="321"/>
                  </a:cubicBezTo>
                  <a:cubicBezTo>
                    <a:pt x="321" y="545"/>
                    <a:pt x="321" y="545"/>
                    <a:pt x="321" y="545"/>
                  </a:cubicBezTo>
                  <a:cubicBezTo>
                    <a:pt x="315" y="550"/>
                    <a:pt x="307" y="550"/>
                    <a:pt x="301" y="545"/>
                  </a:cubicBezTo>
                  <a:cubicBezTo>
                    <a:pt x="296" y="539"/>
                    <a:pt x="296" y="530"/>
                    <a:pt x="301" y="525"/>
                  </a:cubicBezTo>
                  <a:cubicBezTo>
                    <a:pt x="525" y="301"/>
                    <a:pt x="525" y="301"/>
                    <a:pt x="525" y="301"/>
                  </a:cubicBezTo>
                  <a:cubicBezTo>
                    <a:pt x="587" y="239"/>
                    <a:pt x="587" y="137"/>
                    <a:pt x="525" y="75"/>
                  </a:cubicBezTo>
                  <a:cubicBezTo>
                    <a:pt x="494" y="44"/>
                    <a:pt x="454" y="28"/>
                    <a:pt x="411" y="28"/>
                  </a:cubicBezTo>
                  <a:cubicBezTo>
                    <a:pt x="368" y="28"/>
                    <a:pt x="328" y="44"/>
                    <a:pt x="298" y="75"/>
                  </a:cubicBezTo>
                  <a:cubicBezTo>
                    <a:pt x="75" y="298"/>
                    <a:pt x="75" y="298"/>
                    <a:pt x="75" y="298"/>
                  </a:cubicBezTo>
                  <a:cubicBezTo>
                    <a:pt x="44" y="328"/>
                    <a:pt x="28" y="369"/>
                    <a:pt x="28" y="411"/>
                  </a:cubicBezTo>
                  <a:cubicBezTo>
                    <a:pt x="28" y="454"/>
                    <a:pt x="44" y="494"/>
                    <a:pt x="75" y="525"/>
                  </a:cubicBezTo>
                  <a:cubicBezTo>
                    <a:pt x="122" y="572"/>
                    <a:pt x="195" y="585"/>
                    <a:pt x="256" y="556"/>
                  </a:cubicBezTo>
                  <a:cubicBezTo>
                    <a:pt x="263" y="553"/>
                    <a:pt x="271" y="556"/>
                    <a:pt x="275" y="563"/>
                  </a:cubicBezTo>
                  <a:cubicBezTo>
                    <a:pt x="278" y="570"/>
                    <a:pt x="275" y="578"/>
                    <a:pt x="268" y="582"/>
                  </a:cubicBezTo>
                  <a:cubicBezTo>
                    <a:pt x="243" y="594"/>
                    <a:pt x="215" y="600"/>
                    <a:pt x="188" y="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64" name="Google Shape;885;p83"/>
          <p:cNvGrpSpPr/>
          <p:nvPr/>
        </p:nvGrpSpPr>
        <p:grpSpPr>
          <a:xfrm>
            <a:off x="9806481" y="2671487"/>
            <a:ext cx="462956" cy="453293"/>
            <a:chOff x="9039049" y="2462647"/>
            <a:chExt cx="480836" cy="470800"/>
          </a:xfrm>
        </p:grpSpPr>
        <p:sp>
          <p:nvSpPr>
            <p:cNvPr id="65" name="Google Shape;886;p83"/>
            <p:cNvSpPr/>
            <p:nvPr/>
          </p:nvSpPr>
          <p:spPr>
            <a:xfrm>
              <a:off x="9255249" y="2596207"/>
              <a:ext cx="232061" cy="337240"/>
            </a:xfrm>
            <a:custGeom>
              <a:avLst/>
              <a:gdLst/>
              <a:ahLst/>
              <a:cxnLst/>
              <a:rect l="l" t="t" r="r" b="b"/>
              <a:pathLst>
                <a:path w="412" h="600" extrusionOk="0">
                  <a:moveTo>
                    <a:pt x="129" y="16"/>
                  </a:moveTo>
                  <a:cubicBezTo>
                    <a:pt x="129" y="16"/>
                    <a:pt x="92" y="426"/>
                    <a:pt x="0" y="568"/>
                  </a:cubicBezTo>
                  <a:cubicBezTo>
                    <a:pt x="0" y="568"/>
                    <a:pt x="332" y="600"/>
                    <a:pt x="412" y="330"/>
                  </a:cubicBezTo>
                  <a:cubicBezTo>
                    <a:pt x="412" y="330"/>
                    <a:pt x="369" y="48"/>
                    <a:pt x="202" y="0"/>
                  </a:cubicBezTo>
                  <a:cubicBezTo>
                    <a:pt x="129" y="16"/>
                    <a:pt x="129" y="16"/>
                    <a:pt x="129" y="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66" name="Google Shape;887;p83"/>
            <p:cNvSpPr/>
            <p:nvPr/>
          </p:nvSpPr>
          <p:spPr>
            <a:xfrm>
              <a:off x="9039049" y="2514402"/>
              <a:ext cx="244583" cy="225383"/>
            </a:xfrm>
            <a:custGeom>
              <a:avLst/>
              <a:gdLst/>
              <a:ahLst/>
              <a:cxnLst/>
              <a:rect l="l" t="t" r="r" b="b"/>
              <a:pathLst>
                <a:path w="435" h="401" extrusionOk="0">
                  <a:moveTo>
                    <a:pt x="430" y="39"/>
                  </a:moveTo>
                  <a:cubicBezTo>
                    <a:pt x="435" y="106"/>
                    <a:pt x="435" y="106"/>
                    <a:pt x="435" y="106"/>
                  </a:cubicBezTo>
                  <a:cubicBezTo>
                    <a:pt x="435" y="106"/>
                    <a:pt x="173" y="181"/>
                    <a:pt x="63" y="401"/>
                  </a:cubicBezTo>
                  <a:cubicBezTo>
                    <a:pt x="63" y="401"/>
                    <a:pt x="0" y="141"/>
                    <a:pt x="211" y="5"/>
                  </a:cubicBezTo>
                  <a:cubicBezTo>
                    <a:pt x="211" y="5"/>
                    <a:pt x="372" y="0"/>
                    <a:pt x="43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grpSp>
          <p:nvGrpSpPr>
            <p:cNvPr id="67" name="Google Shape;888;p83"/>
            <p:cNvGrpSpPr/>
            <p:nvPr/>
          </p:nvGrpSpPr>
          <p:grpSpPr>
            <a:xfrm>
              <a:off x="9060771" y="2462647"/>
              <a:ext cx="459114" cy="459113"/>
              <a:chOff x="4557713" y="2376488"/>
              <a:chExt cx="873125" cy="873125"/>
            </a:xfrm>
          </p:grpSpPr>
          <p:sp>
            <p:nvSpPr>
              <p:cNvPr id="68" name="Google Shape;889;p83"/>
              <p:cNvSpPr/>
              <p:nvPr/>
            </p:nvSpPr>
            <p:spPr>
              <a:xfrm>
                <a:off x="4964113" y="2457451"/>
                <a:ext cx="2317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88" extrusionOk="0">
                    <a:moveTo>
                      <a:pt x="113" y="188"/>
                    </a:moveTo>
                    <a:cubicBezTo>
                      <a:pt x="96" y="188"/>
                      <a:pt x="80" y="184"/>
                      <a:pt x="64" y="177"/>
                    </a:cubicBezTo>
                    <a:cubicBezTo>
                      <a:pt x="40" y="166"/>
                      <a:pt x="21" y="146"/>
                      <a:pt x="11" y="123"/>
                    </a:cubicBezTo>
                    <a:cubicBezTo>
                      <a:pt x="0" y="98"/>
                      <a:pt x="0" y="73"/>
                      <a:pt x="11" y="50"/>
                    </a:cubicBezTo>
                    <a:cubicBezTo>
                      <a:pt x="25" y="19"/>
                      <a:pt x="58" y="0"/>
                      <a:pt x="95" y="0"/>
                    </a:cubicBezTo>
                    <a:cubicBezTo>
                      <a:pt x="111" y="0"/>
                      <a:pt x="128" y="4"/>
                      <a:pt x="143" y="11"/>
                    </a:cubicBezTo>
                    <a:cubicBezTo>
                      <a:pt x="194" y="36"/>
                      <a:pt x="218" y="92"/>
                      <a:pt x="197" y="138"/>
                    </a:cubicBezTo>
                    <a:cubicBezTo>
                      <a:pt x="182" y="169"/>
                      <a:pt x="150" y="188"/>
                      <a:pt x="113" y="188"/>
                    </a:cubicBezTo>
                    <a:close/>
                    <a:moveTo>
                      <a:pt x="95" y="28"/>
                    </a:moveTo>
                    <a:cubicBezTo>
                      <a:pt x="68" y="28"/>
                      <a:pt x="46" y="41"/>
                      <a:pt x="36" y="62"/>
                    </a:cubicBezTo>
                    <a:cubicBezTo>
                      <a:pt x="29" y="77"/>
                      <a:pt x="29" y="95"/>
                      <a:pt x="36" y="111"/>
                    </a:cubicBezTo>
                    <a:cubicBezTo>
                      <a:pt x="44" y="129"/>
                      <a:pt x="58" y="143"/>
                      <a:pt x="76" y="152"/>
                    </a:cubicBezTo>
                    <a:cubicBezTo>
                      <a:pt x="88" y="157"/>
                      <a:pt x="100" y="160"/>
                      <a:pt x="113" y="160"/>
                    </a:cubicBezTo>
                    <a:cubicBezTo>
                      <a:pt x="139" y="160"/>
                      <a:pt x="162" y="147"/>
                      <a:pt x="171" y="126"/>
                    </a:cubicBezTo>
                    <a:cubicBezTo>
                      <a:pt x="186" y="94"/>
                      <a:pt x="168" y="54"/>
                      <a:pt x="131" y="37"/>
                    </a:cubicBezTo>
                    <a:cubicBezTo>
                      <a:pt x="120" y="31"/>
                      <a:pt x="107" y="28"/>
                      <a:pt x="95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890;p83"/>
              <p:cNvSpPr/>
              <p:nvPr/>
            </p:nvSpPr>
            <p:spPr>
              <a:xfrm>
                <a:off x="5149851" y="2503488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203" h="93" extrusionOk="0">
                    <a:moveTo>
                      <a:pt x="188" y="93"/>
                    </a:moveTo>
                    <a:cubicBezTo>
                      <a:pt x="185" y="93"/>
                      <a:pt x="182" y="92"/>
                      <a:pt x="179" y="90"/>
                    </a:cubicBezTo>
                    <a:cubicBezTo>
                      <a:pt x="103" y="31"/>
                      <a:pt x="23" y="54"/>
                      <a:pt x="20" y="55"/>
                    </a:cubicBezTo>
                    <a:cubicBezTo>
                      <a:pt x="12" y="57"/>
                      <a:pt x="4" y="53"/>
                      <a:pt x="2" y="45"/>
                    </a:cubicBezTo>
                    <a:cubicBezTo>
                      <a:pt x="0" y="38"/>
                      <a:pt x="4" y="30"/>
                      <a:pt x="12" y="28"/>
                    </a:cubicBezTo>
                    <a:cubicBezTo>
                      <a:pt x="16" y="27"/>
                      <a:pt x="108" y="0"/>
                      <a:pt x="196" y="68"/>
                    </a:cubicBezTo>
                    <a:cubicBezTo>
                      <a:pt x="202" y="73"/>
                      <a:pt x="203" y="82"/>
                      <a:pt x="199" y="88"/>
                    </a:cubicBezTo>
                    <a:cubicBezTo>
                      <a:pt x="196" y="91"/>
                      <a:pt x="192" y="93"/>
                      <a:pt x="188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891;p83"/>
              <p:cNvSpPr/>
              <p:nvPr/>
            </p:nvSpPr>
            <p:spPr>
              <a:xfrm>
                <a:off x="5126038" y="2603501"/>
                <a:ext cx="257175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5" extrusionOk="0">
                    <a:moveTo>
                      <a:pt x="226" y="395"/>
                    </a:moveTo>
                    <a:cubicBezTo>
                      <a:pt x="219" y="395"/>
                      <a:pt x="213" y="390"/>
                      <a:pt x="212" y="383"/>
                    </a:cubicBezTo>
                    <a:cubicBezTo>
                      <a:pt x="196" y="235"/>
                      <a:pt x="142" y="147"/>
                      <a:pt x="100" y="99"/>
                    </a:cubicBezTo>
                    <a:cubicBezTo>
                      <a:pt x="54" y="47"/>
                      <a:pt x="11" y="29"/>
                      <a:pt x="11" y="29"/>
                    </a:cubicBezTo>
                    <a:cubicBezTo>
                      <a:pt x="4" y="26"/>
                      <a:pt x="0" y="18"/>
                      <a:pt x="3" y="11"/>
                    </a:cubicBezTo>
                    <a:cubicBezTo>
                      <a:pt x="6" y="4"/>
                      <a:pt x="14" y="0"/>
                      <a:pt x="21" y="3"/>
                    </a:cubicBezTo>
                    <a:cubicBezTo>
                      <a:pt x="23" y="4"/>
                      <a:pt x="69" y="22"/>
                      <a:pt x="119" y="79"/>
                    </a:cubicBezTo>
                    <a:cubicBezTo>
                      <a:pt x="165" y="130"/>
                      <a:pt x="223" y="223"/>
                      <a:pt x="240" y="380"/>
                    </a:cubicBezTo>
                    <a:cubicBezTo>
                      <a:pt x="241" y="387"/>
                      <a:pt x="235" y="394"/>
                      <a:pt x="228" y="395"/>
                    </a:cubicBezTo>
                    <a:cubicBezTo>
                      <a:pt x="227" y="395"/>
                      <a:pt x="226" y="395"/>
                      <a:pt x="226" y="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892;p83"/>
              <p:cNvSpPr/>
              <p:nvPr/>
            </p:nvSpPr>
            <p:spPr>
              <a:xfrm>
                <a:off x="4910138" y="2627313"/>
                <a:ext cx="169863" cy="6127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575" extrusionOk="0">
                    <a:moveTo>
                      <a:pt x="16" y="575"/>
                    </a:moveTo>
                    <a:cubicBezTo>
                      <a:pt x="14" y="575"/>
                      <a:pt x="12" y="574"/>
                      <a:pt x="10" y="573"/>
                    </a:cubicBezTo>
                    <a:cubicBezTo>
                      <a:pt x="3" y="570"/>
                      <a:pt x="0" y="561"/>
                      <a:pt x="4" y="554"/>
                    </a:cubicBezTo>
                    <a:cubicBezTo>
                      <a:pt x="123" y="322"/>
                      <a:pt x="131" y="17"/>
                      <a:pt x="131" y="14"/>
                    </a:cubicBezTo>
                    <a:cubicBezTo>
                      <a:pt x="131" y="6"/>
                      <a:pt x="137" y="0"/>
                      <a:pt x="14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53" y="0"/>
                      <a:pt x="159" y="7"/>
                      <a:pt x="159" y="14"/>
                    </a:cubicBezTo>
                    <a:cubicBezTo>
                      <a:pt x="159" y="18"/>
                      <a:pt x="151" y="329"/>
                      <a:pt x="28" y="567"/>
                    </a:cubicBezTo>
                    <a:cubicBezTo>
                      <a:pt x="26" y="572"/>
                      <a:pt x="21" y="575"/>
                      <a:pt x="16" y="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893;p83"/>
              <p:cNvSpPr/>
              <p:nvPr/>
            </p:nvSpPr>
            <p:spPr>
              <a:xfrm>
                <a:off x="4568826" y="2571751"/>
                <a:ext cx="439738" cy="3587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37" extrusionOk="0">
                    <a:moveTo>
                      <a:pt x="16" y="337"/>
                    </a:moveTo>
                    <a:cubicBezTo>
                      <a:pt x="14" y="337"/>
                      <a:pt x="13" y="337"/>
                      <a:pt x="11" y="336"/>
                    </a:cubicBezTo>
                    <a:cubicBezTo>
                      <a:pt x="4" y="334"/>
                      <a:pt x="0" y="326"/>
                      <a:pt x="2" y="319"/>
                    </a:cubicBezTo>
                    <a:cubicBezTo>
                      <a:pt x="73" y="100"/>
                      <a:pt x="380" y="6"/>
                      <a:pt x="393" y="2"/>
                    </a:cubicBezTo>
                    <a:cubicBezTo>
                      <a:pt x="401" y="0"/>
                      <a:pt x="409" y="4"/>
                      <a:pt x="411" y="11"/>
                    </a:cubicBezTo>
                    <a:cubicBezTo>
                      <a:pt x="413" y="19"/>
                      <a:pt x="409" y="26"/>
                      <a:pt x="401" y="29"/>
                    </a:cubicBezTo>
                    <a:cubicBezTo>
                      <a:pt x="398" y="30"/>
                      <a:pt x="96" y="123"/>
                      <a:pt x="29" y="327"/>
                    </a:cubicBezTo>
                    <a:cubicBezTo>
                      <a:pt x="27" y="333"/>
                      <a:pt x="22" y="337"/>
                      <a:pt x="16" y="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894;p83"/>
              <p:cNvSpPr/>
              <p:nvPr/>
            </p:nvSpPr>
            <p:spPr>
              <a:xfrm>
                <a:off x="4708526" y="2443163"/>
                <a:ext cx="296863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83" extrusionOk="0">
                    <a:moveTo>
                      <a:pt x="263" y="83"/>
                    </a:moveTo>
                    <a:cubicBezTo>
                      <a:pt x="261" y="83"/>
                      <a:pt x="260" y="83"/>
                      <a:pt x="258" y="82"/>
                    </a:cubicBezTo>
                    <a:cubicBezTo>
                      <a:pt x="256" y="81"/>
                      <a:pt x="139" y="30"/>
                      <a:pt x="19" y="57"/>
                    </a:cubicBezTo>
                    <a:cubicBezTo>
                      <a:pt x="11" y="59"/>
                      <a:pt x="4" y="54"/>
                      <a:pt x="2" y="46"/>
                    </a:cubicBezTo>
                    <a:cubicBezTo>
                      <a:pt x="0" y="39"/>
                      <a:pt x="5" y="31"/>
                      <a:pt x="13" y="30"/>
                    </a:cubicBezTo>
                    <a:cubicBezTo>
                      <a:pt x="143" y="0"/>
                      <a:pt x="264" y="54"/>
                      <a:pt x="269" y="56"/>
                    </a:cubicBezTo>
                    <a:cubicBezTo>
                      <a:pt x="276" y="60"/>
                      <a:pt x="279" y="68"/>
                      <a:pt x="276" y="75"/>
                    </a:cubicBezTo>
                    <a:cubicBezTo>
                      <a:pt x="274" y="80"/>
                      <a:pt x="269" y="83"/>
                      <a:pt x="263" y="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895;p83"/>
              <p:cNvSpPr/>
              <p:nvPr/>
            </p:nvSpPr>
            <p:spPr>
              <a:xfrm>
                <a:off x="5035551" y="2379663"/>
                <a:ext cx="58738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55" h="101" extrusionOk="0">
                    <a:moveTo>
                      <a:pt x="36" y="101"/>
                    </a:moveTo>
                    <a:cubicBezTo>
                      <a:pt x="35" y="101"/>
                      <a:pt x="35" y="101"/>
                      <a:pt x="34" y="101"/>
                    </a:cubicBezTo>
                    <a:cubicBezTo>
                      <a:pt x="27" y="100"/>
                      <a:pt x="21" y="94"/>
                      <a:pt x="22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74"/>
                      <a:pt x="23" y="40"/>
                      <a:pt x="7" y="26"/>
                    </a:cubicBezTo>
                    <a:cubicBezTo>
                      <a:pt x="1" y="21"/>
                      <a:pt x="0" y="12"/>
                      <a:pt x="6" y="7"/>
                    </a:cubicBezTo>
                    <a:cubicBezTo>
                      <a:pt x="11" y="1"/>
                      <a:pt x="20" y="0"/>
                      <a:pt x="25" y="5"/>
                    </a:cubicBezTo>
                    <a:cubicBezTo>
                      <a:pt x="55" y="32"/>
                      <a:pt x="50" y="83"/>
                      <a:pt x="50" y="89"/>
                    </a:cubicBezTo>
                    <a:cubicBezTo>
                      <a:pt x="49" y="96"/>
                      <a:pt x="43" y="101"/>
                      <a:pt x="36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896;p83"/>
              <p:cNvSpPr/>
              <p:nvPr/>
            </p:nvSpPr>
            <p:spPr>
              <a:xfrm>
                <a:off x="4557713" y="2376488"/>
                <a:ext cx="873125" cy="8731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9" y="819"/>
                    </a:moveTo>
                    <a:cubicBezTo>
                      <a:pt x="183" y="819"/>
                      <a:pt x="0" y="635"/>
                      <a:pt x="0" y="409"/>
                    </a:cubicBezTo>
                    <a:cubicBezTo>
                      <a:pt x="0" y="325"/>
                      <a:pt x="25" y="244"/>
                      <a:pt x="74" y="175"/>
                    </a:cubicBezTo>
                    <a:cubicBezTo>
                      <a:pt x="121" y="107"/>
                      <a:pt x="186" y="56"/>
                      <a:pt x="263" y="27"/>
                    </a:cubicBezTo>
                    <a:cubicBezTo>
                      <a:pt x="270" y="24"/>
                      <a:pt x="278" y="28"/>
                      <a:pt x="281" y="35"/>
                    </a:cubicBezTo>
                    <a:cubicBezTo>
                      <a:pt x="284" y="42"/>
                      <a:pt x="280" y="50"/>
                      <a:pt x="273" y="53"/>
                    </a:cubicBezTo>
                    <a:cubicBezTo>
                      <a:pt x="126" y="109"/>
                      <a:pt x="28" y="252"/>
                      <a:pt x="28" y="409"/>
                    </a:cubicBezTo>
                    <a:cubicBezTo>
                      <a:pt x="28" y="620"/>
                      <a:pt x="199" y="791"/>
                      <a:pt x="409" y="791"/>
                    </a:cubicBezTo>
                    <a:cubicBezTo>
                      <a:pt x="620" y="791"/>
                      <a:pt x="791" y="620"/>
                      <a:pt x="791" y="409"/>
                    </a:cubicBezTo>
                    <a:cubicBezTo>
                      <a:pt x="791" y="199"/>
                      <a:pt x="620" y="28"/>
                      <a:pt x="409" y="28"/>
                    </a:cubicBezTo>
                    <a:cubicBezTo>
                      <a:pt x="384" y="28"/>
                      <a:pt x="359" y="30"/>
                      <a:pt x="334" y="35"/>
                    </a:cubicBezTo>
                    <a:cubicBezTo>
                      <a:pt x="327" y="37"/>
                      <a:pt x="319" y="32"/>
                      <a:pt x="318" y="24"/>
                    </a:cubicBezTo>
                    <a:cubicBezTo>
                      <a:pt x="316" y="17"/>
                      <a:pt x="321" y="9"/>
                      <a:pt x="329" y="8"/>
                    </a:cubicBezTo>
                    <a:cubicBezTo>
                      <a:pt x="355" y="3"/>
                      <a:pt x="382" y="0"/>
                      <a:pt x="409" y="0"/>
                    </a:cubicBezTo>
                    <a:cubicBezTo>
                      <a:pt x="635" y="0"/>
                      <a:pt x="819" y="184"/>
                      <a:pt x="819" y="409"/>
                    </a:cubicBezTo>
                    <a:cubicBezTo>
                      <a:pt x="819" y="635"/>
                      <a:pt x="635" y="819"/>
                      <a:pt x="409" y="8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" name="Google Shape;897;p83"/>
          <p:cNvGrpSpPr/>
          <p:nvPr/>
        </p:nvGrpSpPr>
        <p:grpSpPr>
          <a:xfrm>
            <a:off x="3410510" y="4506488"/>
            <a:ext cx="435611" cy="412303"/>
            <a:chOff x="10226837" y="3720349"/>
            <a:chExt cx="452434" cy="428226"/>
          </a:xfrm>
        </p:grpSpPr>
        <p:sp>
          <p:nvSpPr>
            <p:cNvPr id="77" name="Google Shape;898;p83"/>
            <p:cNvSpPr/>
            <p:nvPr/>
          </p:nvSpPr>
          <p:spPr>
            <a:xfrm>
              <a:off x="10232740" y="3730366"/>
              <a:ext cx="218704" cy="414870"/>
            </a:xfrm>
            <a:custGeom>
              <a:avLst/>
              <a:gdLst/>
              <a:ahLst/>
              <a:cxnLst/>
              <a:rect l="l" t="t" r="r" b="b"/>
              <a:pathLst>
                <a:path w="389" h="736" extrusionOk="0">
                  <a:moveTo>
                    <a:pt x="389" y="0"/>
                  </a:moveTo>
                  <a:cubicBezTo>
                    <a:pt x="360" y="0"/>
                    <a:pt x="335" y="18"/>
                    <a:pt x="326" y="46"/>
                  </a:cubicBezTo>
                  <a:cubicBezTo>
                    <a:pt x="266" y="231"/>
                    <a:pt x="266" y="231"/>
                    <a:pt x="266" y="231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43" y="231"/>
                    <a:pt x="18" y="249"/>
                    <a:pt x="9" y="276"/>
                  </a:cubicBezTo>
                  <a:cubicBezTo>
                    <a:pt x="0" y="304"/>
                    <a:pt x="9" y="333"/>
                    <a:pt x="33" y="350"/>
                  </a:cubicBezTo>
                  <a:cubicBezTo>
                    <a:pt x="190" y="465"/>
                    <a:pt x="190" y="465"/>
                    <a:pt x="190" y="465"/>
                  </a:cubicBezTo>
                  <a:cubicBezTo>
                    <a:pt x="130" y="649"/>
                    <a:pt x="130" y="649"/>
                    <a:pt x="130" y="649"/>
                  </a:cubicBezTo>
                  <a:cubicBezTo>
                    <a:pt x="121" y="677"/>
                    <a:pt x="131" y="706"/>
                    <a:pt x="154" y="723"/>
                  </a:cubicBezTo>
                  <a:cubicBezTo>
                    <a:pt x="165" y="732"/>
                    <a:pt x="179" y="736"/>
                    <a:pt x="193" y="736"/>
                  </a:cubicBezTo>
                  <a:cubicBezTo>
                    <a:pt x="207" y="736"/>
                    <a:pt x="220" y="732"/>
                    <a:pt x="232" y="723"/>
                  </a:cubicBezTo>
                  <a:cubicBezTo>
                    <a:pt x="389" y="609"/>
                    <a:pt x="389" y="609"/>
                    <a:pt x="389" y="609"/>
                  </a:cubicBezTo>
                  <a:cubicBezTo>
                    <a:pt x="389" y="0"/>
                    <a:pt x="389" y="0"/>
                    <a:pt x="38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grpSp>
          <p:nvGrpSpPr>
            <p:cNvPr id="78" name="Google Shape;899;p83"/>
            <p:cNvGrpSpPr/>
            <p:nvPr/>
          </p:nvGrpSpPr>
          <p:grpSpPr>
            <a:xfrm>
              <a:off x="10226837" y="3720349"/>
              <a:ext cx="452434" cy="428226"/>
              <a:chOff x="5995988" y="3833813"/>
              <a:chExt cx="860425" cy="814388"/>
            </a:xfrm>
          </p:grpSpPr>
          <p:sp>
            <p:nvSpPr>
              <p:cNvPr id="79" name="Google Shape;900;p83"/>
              <p:cNvSpPr/>
              <p:nvPr/>
            </p:nvSpPr>
            <p:spPr>
              <a:xfrm>
                <a:off x="5995988" y="3833813"/>
                <a:ext cx="860425" cy="814388"/>
              </a:xfrm>
              <a:custGeom>
                <a:avLst/>
                <a:gdLst/>
                <a:ahLst/>
                <a:cxnLst/>
                <a:rect l="l" t="t" r="r" b="b"/>
                <a:pathLst>
                  <a:path w="808" h="764" extrusionOk="0">
                    <a:moveTo>
                      <a:pt x="600" y="764"/>
                    </a:moveTo>
                    <a:cubicBezTo>
                      <a:pt x="583" y="764"/>
                      <a:pt x="567" y="759"/>
                      <a:pt x="553" y="749"/>
                    </a:cubicBezTo>
                    <a:cubicBezTo>
                      <a:pt x="404" y="640"/>
                      <a:pt x="404" y="640"/>
                      <a:pt x="404" y="640"/>
                    </a:cubicBezTo>
                    <a:cubicBezTo>
                      <a:pt x="255" y="749"/>
                      <a:pt x="255" y="749"/>
                      <a:pt x="255" y="749"/>
                    </a:cubicBezTo>
                    <a:cubicBezTo>
                      <a:pt x="241" y="759"/>
                      <a:pt x="225" y="764"/>
                      <a:pt x="208" y="764"/>
                    </a:cubicBezTo>
                    <a:cubicBezTo>
                      <a:pt x="191" y="764"/>
                      <a:pt x="175" y="759"/>
                      <a:pt x="161" y="749"/>
                    </a:cubicBezTo>
                    <a:cubicBezTo>
                      <a:pt x="133" y="728"/>
                      <a:pt x="121" y="692"/>
                      <a:pt x="132" y="659"/>
                    </a:cubicBezTo>
                    <a:cubicBezTo>
                      <a:pt x="189" y="484"/>
                      <a:pt x="189" y="484"/>
                      <a:pt x="189" y="484"/>
                    </a:cubicBezTo>
                    <a:cubicBezTo>
                      <a:pt x="40" y="376"/>
                      <a:pt x="40" y="376"/>
                      <a:pt x="40" y="376"/>
                    </a:cubicBezTo>
                    <a:cubicBezTo>
                      <a:pt x="11" y="355"/>
                      <a:pt x="0" y="319"/>
                      <a:pt x="10" y="286"/>
                    </a:cubicBezTo>
                    <a:cubicBezTo>
                      <a:pt x="21" y="253"/>
                      <a:pt x="52" y="231"/>
                      <a:pt x="87" y="231"/>
                    </a:cubicBezTo>
                    <a:cubicBezTo>
                      <a:pt x="271" y="231"/>
                      <a:pt x="271" y="231"/>
                      <a:pt x="271" y="231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1" y="139"/>
                      <a:pt x="309" y="135"/>
                      <a:pt x="316" y="137"/>
                    </a:cubicBezTo>
                    <a:cubicBezTo>
                      <a:pt x="323" y="140"/>
                      <a:pt x="327" y="148"/>
                      <a:pt x="325" y="155"/>
                    </a:cubicBezTo>
                    <a:cubicBezTo>
                      <a:pt x="294" y="249"/>
                      <a:pt x="294" y="249"/>
                      <a:pt x="294" y="249"/>
                    </a:cubicBezTo>
                    <a:cubicBezTo>
                      <a:pt x="292" y="255"/>
                      <a:pt x="287" y="259"/>
                      <a:pt x="281" y="259"/>
                    </a:cubicBezTo>
                    <a:cubicBezTo>
                      <a:pt x="87" y="259"/>
                      <a:pt x="87" y="259"/>
                      <a:pt x="87" y="259"/>
                    </a:cubicBezTo>
                    <a:cubicBezTo>
                      <a:pt x="64" y="259"/>
                      <a:pt x="44" y="273"/>
                      <a:pt x="37" y="295"/>
                    </a:cubicBezTo>
                    <a:cubicBezTo>
                      <a:pt x="30" y="316"/>
                      <a:pt x="38" y="340"/>
                      <a:pt x="56" y="353"/>
                    </a:cubicBezTo>
                    <a:cubicBezTo>
                      <a:pt x="213" y="467"/>
                      <a:pt x="213" y="467"/>
                      <a:pt x="213" y="467"/>
                    </a:cubicBezTo>
                    <a:cubicBezTo>
                      <a:pt x="218" y="471"/>
                      <a:pt x="220" y="477"/>
                      <a:pt x="218" y="483"/>
                    </a:cubicBezTo>
                    <a:cubicBezTo>
                      <a:pt x="158" y="668"/>
                      <a:pt x="158" y="668"/>
                      <a:pt x="158" y="668"/>
                    </a:cubicBezTo>
                    <a:cubicBezTo>
                      <a:pt x="151" y="689"/>
                      <a:pt x="159" y="713"/>
                      <a:pt x="177" y="726"/>
                    </a:cubicBezTo>
                    <a:cubicBezTo>
                      <a:pt x="186" y="733"/>
                      <a:pt x="197" y="736"/>
                      <a:pt x="208" y="736"/>
                    </a:cubicBezTo>
                    <a:cubicBezTo>
                      <a:pt x="219" y="736"/>
                      <a:pt x="230" y="733"/>
                      <a:pt x="238" y="726"/>
                    </a:cubicBezTo>
                    <a:cubicBezTo>
                      <a:pt x="396" y="612"/>
                      <a:pt x="396" y="612"/>
                      <a:pt x="396" y="612"/>
                    </a:cubicBezTo>
                    <a:cubicBezTo>
                      <a:pt x="401" y="608"/>
                      <a:pt x="407" y="608"/>
                      <a:pt x="412" y="612"/>
                    </a:cubicBezTo>
                    <a:cubicBezTo>
                      <a:pt x="569" y="726"/>
                      <a:pt x="569" y="726"/>
                      <a:pt x="569" y="726"/>
                    </a:cubicBezTo>
                    <a:cubicBezTo>
                      <a:pt x="578" y="733"/>
                      <a:pt x="589" y="736"/>
                      <a:pt x="600" y="736"/>
                    </a:cubicBezTo>
                    <a:cubicBezTo>
                      <a:pt x="611" y="736"/>
                      <a:pt x="622" y="733"/>
                      <a:pt x="631" y="726"/>
                    </a:cubicBezTo>
                    <a:cubicBezTo>
                      <a:pt x="649" y="713"/>
                      <a:pt x="657" y="689"/>
                      <a:pt x="650" y="668"/>
                    </a:cubicBezTo>
                    <a:cubicBezTo>
                      <a:pt x="590" y="483"/>
                      <a:pt x="590" y="483"/>
                      <a:pt x="590" y="483"/>
                    </a:cubicBezTo>
                    <a:cubicBezTo>
                      <a:pt x="588" y="477"/>
                      <a:pt x="590" y="471"/>
                      <a:pt x="595" y="467"/>
                    </a:cubicBezTo>
                    <a:cubicBezTo>
                      <a:pt x="752" y="353"/>
                      <a:pt x="752" y="353"/>
                      <a:pt x="752" y="353"/>
                    </a:cubicBezTo>
                    <a:cubicBezTo>
                      <a:pt x="770" y="340"/>
                      <a:pt x="778" y="316"/>
                      <a:pt x="771" y="295"/>
                    </a:cubicBezTo>
                    <a:cubicBezTo>
                      <a:pt x="764" y="273"/>
                      <a:pt x="744" y="259"/>
                      <a:pt x="721" y="259"/>
                    </a:cubicBezTo>
                    <a:cubicBezTo>
                      <a:pt x="527" y="259"/>
                      <a:pt x="527" y="259"/>
                      <a:pt x="527" y="259"/>
                    </a:cubicBezTo>
                    <a:cubicBezTo>
                      <a:pt x="521" y="259"/>
                      <a:pt x="515" y="255"/>
                      <a:pt x="514" y="249"/>
                    </a:cubicBezTo>
                    <a:cubicBezTo>
                      <a:pt x="454" y="64"/>
                      <a:pt x="454" y="64"/>
                      <a:pt x="454" y="64"/>
                    </a:cubicBezTo>
                    <a:cubicBezTo>
                      <a:pt x="447" y="43"/>
                      <a:pt x="427" y="28"/>
                      <a:pt x="404" y="28"/>
                    </a:cubicBezTo>
                    <a:cubicBezTo>
                      <a:pt x="381" y="28"/>
                      <a:pt x="361" y="43"/>
                      <a:pt x="354" y="64"/>
                    </a:cubicBezTo>
                    <a:cubicBezTo>
                      <a:pt x="342" y="101"/>
                      <a:pt x="342" y="101"/>
                      <a:pt x="342" y="101"/>
                    </a:cubicBezTo>
                    <a:cubicBezTo>
                      <a:pt x="340" y="108"/>
                      <a:pt x="332" y="112"/>
                      <a:pt x="325" y="110"/>
                    </a:cubicBezTo>
                    <a:cubicBezTo>
                      <a:pt x="317" y="108"/>
                      <a:pt x="313" y="100"/>
                      <a:pt x="316" y="92"/>
                    </a:cubicBezTo>
                    <a:cubicBezTo>
                      <a:pt x="328" y="55"/>
                      <a:pt x="328" y="55"/>
                      <a:pt x="328" y="55"/>
                    </a:cubicBezTo>
                    <a:cubicBezTo>
                      <a:pt x="339" y="22"/>
                      <a:pt x="369" y="0"/>
                      <a:pt x="404" y="0"/>
                    </a:cubicBezTo>
                    <a:cubicBezTo>
                      <a:pt x="439" y="0"/>
                      <a:pt x="469" y="22"/>
                      <a:pt x="480" y="55"/>
                    </a:cubicBezTo>
                    <a:cubicBezTo>
                      <a:pt x="537" y="231"/>
                      <a:pt x="537" y="231"/>
                      <a:pt x="537" y="231"/>
                    </a:cubicBezTo>
                    <a:cubicBezTo>
                      <a:pt x="721" y="231"/>
                      <a:pt x="721" y="231"/>
                      <a:pt x="721" y="231"/>
                    </a:cubicBezTo>
                    <a:cubicBezTo>
                      <a:pt x="756" y="231"/>
                      <a:pt x="787" y="253"/>
                      <a:pt x="798" y="286"/>
                    </a:cubicBezTo>
                    <a:cubicBezTo>
                      <a:pt x="808" y="319"/>
                      <a:pt x="797" y="355"/>
                      <a:pt x="768" y="376"/>
                    </a:cubicBezTo>
                    <a:cubicBezTo>
                      <a:pt x="619" y="484"/>
                      <a:pt x="619" y="484"/>
                      <a:pt x="619" y="484"/>
                    </a:cubicBezTo>
                    <a:cubicBezTo>
                      <a:pt x="676" y="659"/>
                      <a:pt x="676" y="659"/>
                      <a:pt x="676" y="659"/>
                    </a:cubicBezTo>
                    <a:cubicBezTo>
                      <a:pt x="687" y="692"/>
                      <a:pt x="675" y="728"/>
                      <a:pt x="647" y="749"/>
                    </a:cubicBezTo>
                    <a:cubicBezTo>
                      <a:pt x="633" y="759"/>
                      <a:pt x="617" y="764"/>
                      <a:pt x="600" y="7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901;p83"/>
              <p:cNvSpPr/>
              <p:nvPr/>
            </p:nvSpPr>
            <p:spPr>
              <a:xfrm>
                <a:off x="6411913" y="3910013"/>
                <a:ext cx="3016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38" extrusionOk="0">
                    <a:moveTo>
                      <a:pt x="14" y="38"/>
                    </a:moveTo>
                    <a:cubicBezTo>
                      <a:pt x="6" y="38"/>
                      <a:pt x="0" y="32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32"/>
                      <a:pt x="22" y="38"/>
                      <a:pt x="1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902;p83"/>
              <p:cNvSpPr/>
              <p:nvPr/>
            </p:nvSpPr>
            <p:spPr>
              <a:xfrm>
                <a:off x="6411913" y="3992563"/>
                <a:ext cx="301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28" h="129" extrusionOk="0">
                    <a:moveTo>
                      <a:pt x="14" y="129"/>
                    </a:moveTo>
                    <a:cubicBezTo>
                      <a:pt x="6" y="129"/>
                      <a:pt x="0" y="123"/>
                      <a:pt x="0" y="11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1"/>
                      <a:pt x="6" y="84"/>
                      <a:pt x="14" y="84"/>
                    </a:cubicBezTo>
                    <a:cubicBezTo>
                      <a:pt x="22" y="84"/>
                      <a:pt x="28" y="91"/>
                      <a:pt x="28" y="98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28" y="123"/>
                      <a:pt x="22" y="129"/>
                      <a:pt x="14" y="129"/>
                    </a:cubicBezTo>
                    <a:close/>
                    <a:moveTo>
                      <a:pt x="14" y="45"/>
                    </a:moveTo>
                    <a:cubicBezTo>
                      <a:pt x="6" y="45"/>
                      <a:pt x="0" y="38"/>
                      <a:pt x="0" y="3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8"/>
                      <a:pt x="22" y="45"/>
                      <a:pt x="14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903;p83"/>
              <p:cNvSpPr/>
              <p:nvPr/>
            </p:nvSpPr>
            <p:spPr>
              <a:xfrm>
                <a:off x="6411913" y="4173538"/>
                <a:ext cx="3016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8" h="38" extrusionOk="0">
                    <a:moveTo>
                      <a:pt x="14" y="38"/>
                    </a:moveTo>
                    <a:cubicBezTo>
                      <a:pt x="6" y="38"/>
                      <a:pt x="0" y="32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32"/>
                      <a:pt x="22" y="38"/>
                      <a:pt x="1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904;p83"/>
              <p:cNvSpPr/>
              <p:nvPr/>
            </p:nvSpPr>
            <p:spPr>
              <a:xfrm>
                <a:off x="6075363" y="4144963"/>
                <a:ext cx="444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3" extrusionOk="0">
                    <a:moveTo>
                      <a:pt x="26" y="33"/>
                    </a:moveTo>
                    <a:cubicBezTo>
                      <a:pt x="24" y="33"/>
                      <a:pt x="23" y="33"/>
                      <a:pt x="22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27"/>
                      <a:pt x="0" y="20"/>
                      <a:pt x="2" y="12"/>
                    </a:cubicBezTo>
                    <a:cubicBezTo>
                      <a:pt x="4" y="5"/>
                      <a:pt x="12" y="0"/>
                      <a:pt x="20" y="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7" y="7"/>
                      <a:pt x="41" y="15"/>
                      <a:pt x="39" y="22"/>
                    </a:cubicBezTo>
                    <a:cubicBezTo>
                      <a:pt x="37" y="29"/>
                      <a:pt x="32" y="33"/>
                      <a:pt x="26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905;p83"/>
              <p:cNvSpPr/>
              <p:nvPr/>
            </p:nvSpPr>
            <p:spPr>
              <a:xfrm>
                <a:off x="6162676" y="4168776"/>
                <a:ext cx="147638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59" extrusionOk="0">
                    <a:moveTo>
                      <a:pt x="123" y="59"/>
                    </a:moveTo>
                    <a:cubicBezTo>
                      <a:pt x="122" y="59"/>
                      <a:pt x="121" y="59"/>
                      <a:pt x="119" y="58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94" y="51"/>
                      <a:pt x="90" y="44"/>
                      <a:pt x="92" y="36"/>
                    </a:cubicBezTo>
                    <a:cubicBezTo>
                      <a:pt x="94" y="29"/>
                      <a:pt x="102" y="24"/>
                      <a:pt x="109" y="26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4" y="33"/>
                      <a:pt x="139" y="41"/>
                      <a:pt x="137" y="48"/>
                    </a:cubicBezTo>
                    <a:cubicBezTo>
                      <a:pt x="135" y="55"/>
                      <a:pt x="129" y="59"/>
                      <a:pt x="123" y="59"/>
                    </a:cubicBezTo>
                    <a:close/>
                    <a:moveTo>
                      <a:pt x="34" y="34"/>
                    </a:moveTo>
                    <a:cubicBezTo>
                      <a:pt x="33" y="34"/>
                      <a:pt x="31" y="34"/>
                      <a:pt x="30" y="34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5" y="27"/>
                      <a:pt x="0" y="19"/>
                      <a:pt x="3" y="12"/>
                    </a:cubicBezTo>
                    <a:cubicBezTo>
                      <a:pt x="5" y="4"/>
                      <a:pt x="12" y="0"/>
                      <a:pt x="20" y="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5" y="9"/>
                      <a:pt x="49" y="16"/>
                      <a:pt x="47" y="24"/>
                    </a:cubicBezTo>
                    <a:cubicBezTo>
                      <a:pt x="46" y="30"/>
                      <a:pt x="40" y="34"/>
                      <a:pt x="34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906;p83"/>
              <p:cNvSpPr/>
              <p:nvPr/>
            </p:nvSpPr>
            <p:spPr>
              <a:xfrm>
                <a:off x="6353176" y="4221163"/>
                <a:ext cx="42863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2" extrusionOk="0">
                    <a:moveTo>
                      <a:pt x="25" y="32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4" y="27"/>
                      <a:pt x="0" y="19"/>
                      <a:pt x="2" y="12"/>
                    </a:cubicBezTo>
                    <a:cubicBezTo>
                      <a:pt x="4" y="4"/>
                      <a:pt x="12" y="0"/>
                      <a:pt x="19" y="2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6" y="7"/>
                      <a:pt x="41" y="14"/>
                      <a:pt x="39" y="22"/>
                    </a:cubicBezTo>
                    <a:cubicBezTo>
                      <a:pt x="37" y="28"/>
                      <a:pt x="31" y="32"/>
                      <a:pt x="25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907;p83"/>
              <p:cNvSpPr/>
              <p:nvPr/>
            </p:nvSpPr>
            <p:spPr>
              <a:xfrm>
                <a:off x="6734176" y="4144963"/>
                <a:ext cx="42863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3" extrusionOk="0">
                    <a:moveTo>
                      <a:pt x="15" y="33"/>
                    </a:moveTo>
                    <a:cubicBezTo>
                      <a:pt x="9" y="33"/>
                      <a:pt x="4" y="29"/>
                      <a:pt x="2" y="22"/>
                    </a:cubicBezTo>
                    <a:cubicBezTo>
                      <a:pt x="0" y="15"/>
                      <a:pt x="4" y="7"/>
                      <a:pt x="12" y="5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9" y="0"/>
                      <a:pt x="36" y="5"/>
                      <a:pt x="39" y="12"/>
                    </a:cubicBezTo>
                    <a:cubicBezTo>
                      <a:pt x="41" y="20"/>
                      <a:pt x="36" y="27"/>
                      <a:pt x="2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3"/>
                      <a:pt x="17" y="33"/>
                      <a:pt x="15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908;p83"/>
              <p:cNvSpPr/>
              <p:nvPr/>
            </p:nvSpPr>
            <p:spPr>
              <a:xfrm>
                <a:off x="6542088" y="4168776"/>
                <a:ext cx="147638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59" extrusionOk="0">
                    <a:moveTo>
                      <a:pt x="16" y="59"/>
                    </a:moveTo>
                    <a:cubicBezTo>
                      <a:pt x="10" y="59"/>
                      <a:pt x="4" y="55"/>
                      <a:pt x="2" y="48"/>
                    </a:cubicBezTo>
                    <a:cubicBezTo>
                      <a:pt x="0" y="41"/>
                      <a:pt x="5" y="33"/>
                      <a:pt x="12" y="3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7" y="24"/>
                      <a:pt x="45" y="29"/>
                      <a:pt x="47" y="36"/>
                    </a:cubicBezTo>
                    <a:cubicBezTo>
                      <a:pt x="49" y="44"/>
                      <a:pt x="45" y="51"/>
                      <a:pt x="37" y="53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8" y="59"/>
                      <a:pt x="17" y="59"/>
                      <a:pt x="16" y="59"/>
                    </a:cubicBezTo>
                    <a:close/>
                    <a:moveTo>
                      <a:pt x="105" y="34"/>
                    </a:moveTo>
                    <a:cubicBezTo>
                      <a:pt x="99" y="34"/>
                      <a:pt x="93" y="30"/>
                      <a:pt x="92" y="24"/>
                    </a:cubicBezTo>
                    <a:cubicBezTo>
                      <a:pt x="90" y="16"/>
                      <a:pt x="94" y="9"/>
                      <a:pt x="101" y="7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27" y="0"/>
                      <a:pt x="134" y="4"/>
                      <a:pt x="136" y="12"/>
                    </a:cubicBezTo>
                    <a:cubicBezTo>
                      <a:pt x="138" y="19"/>
                      <a:pt x="134" y="27"/>
                      <a:pt x="127" y="29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4"/>
                      <a:pt x="106" y="34"/>
                      <a:pt x="105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909;p83"/>
              <p:cNvSpPr/>
              <p:nvPr/>
            </p:nvSpPr>
            <p:spPr>
              <a:xfrm>
                <a:off x="6456363" y="4221163"/>
                <a:ext cx="444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32" extrusionOk="0">
                    <a:moveTo>
                      <a:pt x="16" y="32"/>
                    </a:moveTo>
                    <a:cubicBezTo>
                      <a:pt x="10" y="32"/>
                      <a:pt x="4" y="28"/>
                      <a:pt x="2" y="22"/>
                    </a:cubicBezTo>
                    <a:cubicBezTo>
                      <a:pt x="0" y="14"/>
                      <a:pt x="4" y="7"/>
                      <a:pt x="1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9" y="0"/>
                      <a:pt x="37" y="4"/>
                      <a:pt x="39" y="12"/>
                    </a:cubicBezTo>
                    <a:cubicBezTo>
                      <a:pt x="41" y="19"/>
                      <a:pt x="36" y="27"/>
                      <a:pt x="29" y="2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2"/>
                      <a:pt x="17" y="32"/>
                      <a:pt x="16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910;p83"/>
              <p:cNvSpPr/>
              <p:nvPr/>
            </p:nvSpPr>
            <p:spPr>
              <a:xfrm>
                <a:off x="6434138" y="4271963"/>
                <a:ext cx="39688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" extrusionOk="0">
                    <a:moveTo>
                      <a:pt x="22" y="38"/>
                    </a:moveTo>
                    <a:cubicBezTo>
                      <a:pt x="18" y="38"/>
                      <a:pt x="13" y="36"/>
                      <a:pt x="10" y="3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2" y="9"/>
                      <a:pt x="8" y="5"/>
                    </a:cubicBezTo>
                    <a:cubicBezTo>
                      <a:pt x="15" y="0"/>
                      <a:pt x="24" y="2"/>
                      <a:pt x="28" y="8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23"/>
                      <a:pt x="36" y="32"/>
                      <a:pt x="30" y="36"/>
                    </a:cubicBezTo>
                    <a:cubicBezTo>
                      <a:pt x="27" y="38"/>
                      <a:pt x="25" y="38"/>
                      <a:pt x="22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11;p83"/>
              <p:cNvSpPr/>
              <p:nvPr/>
            </p:nvSpPr>
            <p:spPr>
              <a:xfrm>
                <a:off x="6486526" y="4351338"/>
                <a:ext cx="1047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6" extrusionOk="0">
                    <a:moveTo>
                      <a:pt x="82" y="126"/>
                    </a:moveTo>
                    <a:cubicBezTo>
                      <a:pt x="78" y="126"/>
                      <a:pt x="73" y="124"/>
                      <a:pt x="71" y="12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5" y="98"/>
                      <a:pt x="57" y="89"/>
                      <a:pt x="63" y="85"/>
                    </a:cubicBezTo>
                    <a:cubicBezTo>
                      <a:pt x="70" y="80"/>
                      <a:pt x="78" y="82"/>
                      <a:pt x="83" y="88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8" y="111"/>
                      <a:pt x="96" y="120"/>
                      <a:pt x="90" y="124"/>
                    </a:cubicBezTo>
                    <a:cubicBezTo>
                      <a:pt x="88" y="126"/>
                      <a:pt x="85" y="126"/>
                      <a:pt x="82" y="126"/>
                    </a:cubicBezTo>
                    <a:close/>
                    <a:moveTo>
                      <a:pt x="27" y="46"/>
                    </a:moveTo>
                    <a:cubicBezTo>
                      <a:pt x="23" y="46"/>
                      <a:pt x="18" y="44"/>
                      <a:pt x="16" y="40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7"/>
                      <a:pt x="2" y="9"/>
                      <a:pt x="8" y="4"/>
                    </a:cubicBezTo>
                    <a:cubicBezTo>
                      <a:pt x="15" y="0"/>
                      <a:pt x="23" y="2"/>
                      <a:pt x="28" y="8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3" y="30"/>
                      <a:pt x="41" y="39"/>
                      <a:pt x="35" y="43"/>
                    </a:cubicBezTo>
                    <a:cubicBezTo>
                      <a:pt x="33" y="45"/>
                      <a:pt x="30" y="46"/>
                      <a:pt x="2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2;p83"/>
              <p:cNvSpPr/>
              <p:nvPr/>
            </p:nvSpPr>
            <p:spPr>
              <a:xfrm>
                <a:off x="6604001" y="4522788"/>
                <a:ext cx="41275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" extrusionOk="0">
                    <a:moveTo>
                      <a:pt x="22" y="38"/>
                    </a:moveTo>
                    <a:cubicBezTo>
                      <a:pt x="17" y="38"/>
                      <a:pt x="13" y="36"/>
                      <a:pt x="10" y="3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7"/>
                      <a:pt x="2" y="9"/>
                      <a:pt x="8" y="4"/>
                    </a:cubicBezTo>
                    <a:cubicBezTo>
                      <a:pt x="15" y="0"/>
                      <a:pt x="23" y="1"/>
                      <a:pt x="28" y="8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8" y="23"/>
                      <a:pt x="36" y="31"/>
                      <a:pt x="30" y="36"/>
                    </a:cubicBezTo>
                    <a:cubicBezTo>
                      <a:pt x="27" y="37"/>
                      <a:pt x="25" y="38"/>
                      <a:pt x="22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13;p83"/>
              <p:cNvSpPr/>
              <p:nvPr/>
            </p:nvSpPr>
            <p:spPr>
              <a:xfrm>
                <a:off x="6378576" y="4271963"/>
                <a:ext cx="39688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" extrusionOk="0">
                    <a:moveTo>
                      <a:pt x="16" y="38"/>
                    </a:moveTo>
                    <a:cubicBezTo>
                      <a:pt x="13" y="38"/>
                      <a:pt x="10" y="38"/>
                      <a:pt x="8" y="36"/>
                    </a:cubicBezTo>
                    <a:cubicBezTo>
                      <a:pt x="2" y="32"/>
                      <a:pt x="0" y="23"/>
                      <a:pt x="4" y="1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4" y="2"/>
                      <a:pt x="23" y="0"/>
                      <a:pt x="30" y="5"/>
                    </a:cubicBezTo>
                    <a:cubicBezTo>
                      <a:pt x="36" y="9"/>
                      <a:pt x="38" y="18"/>
                      <a:pt x="33" y="2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5" y="36"/>
                      <a:pt x="20" y="38"/>
                      <a:pt x="1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14;p83"/>
              <p:cNvSpPr/>
              <p:nvPr/>
            </p:nvSpPr>
            <p:spPr>
              <a:xfrm>
                <a:off x="6261101" y="4351338"/>
                <a:ext cx="1047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26" extrusionOk="0">
                    <a:moveTo>
                      <a:pt x="16" y="126"/>
                    </a:moveTo>
                    <a:cubicBezTo>
                      <a:pt x="13" y="126"/>
                      <a:pt x="10" y="126"/>
                      <a:pt x="8" y="124"/>
                    </a:cubicBezTo>
                    <a:cubicBezTo>
                      <a:pt x="1" y="120"/>
                      <a:pt x="0" y="111"/>
                      <a:pt x="4" y="104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20" y="82"/>
                      <a:pt x="28" y="80"/>
                      <a:pt x="35" y="85"/>
                    </a:cubicBezTo>
                    <a:cubicBezTo>
                      <a:pt x="41" y="89"/>
                      <a:pt x="43" y="98"/>
                      <a:pt x="38" y="10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5" y="124"/>
                      <a:pt x="20" y="126"/>
                      <a:pt x="16" y="126"/>
                    </a:cubicBezTo>
                    <a:close/>
                    <a:moveTo>
                      <a:pt x="71" y="46"/>
                    </a:moveTo>
                    <a:cubicBezTo>
                      <a:pt x="68" y="46"/>
                      <a:pt x="65" y="45"/>
                      <a:pt x="63" y="43"/>
                    </a:cubicBezTo>
                    <a:cubicBezTo>
                      <a:pt x="57" y="39"/>
                      <a:pt x="55" y="30"/>
                      <a:pt x="59" y="24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2"/>
                      <a:pt x="83" y="0"/>
                      <a:pt x="90" y="4"/>
                    </a:cubicBezTo>
                    <a:cubicBezTo>
                      <a:pt x="96" y="9"/>
                      <a:pt x="98" y="17"/>
                      <a:pt x="93" y="24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4"/>
                      <a:pt x="75" y="46"/>
                      <a:pt x="71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15;p83"/>
              <p:cNvSpPr/>
              <p:nvPr/>
            </p:nvSpPr>
            <p:spPr>
              <a:xfrm>
                <a:off x="6208713" y="4522788"/>
                <a:ext cx="39688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" extrusionOk="0">
                    <a:moveTo>
                      <a:pt x="16" y="38"/>
                    </a:moveTo>
                    <a:cubicBezTo>
                      <a:pt x="13" y="38"/>
                      <a:pt x="11" y="37"/>
                      <a:pt x="8" y="36"/>
                    </a:cubicBezTo>
                    <a:cubicBezTo>
                      <a:pt x="2" y="31"/>
                      <a:pt x="0" y="23"/>
                      <a:pt x="4" y="1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5" y="1"/>
                      <a:pt x="23" y="0"/>
                      <a:pt x="30" y="4"/>
                    </a:cubicBezTo>
                    <a:cubicBezTo>
                      <a:pt x="36" y="9"/>
                      <a:pt x="38" y="17"/>
                      <a:pt x="33" y="2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5" y="36"/>
                      <a:pt x="20" y="38"/>
                      <a:pt x="1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5" name="Google Shape;916;p83"/>
          <p:cNvSpPr/>
          <p:nvPr/>
        </p:nvSpPr>
        <p:spPr>
          <a:xfrm>
            <a:off x="9938353" y="5400260"/>
            <a:ext cx="236736" cy="292863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96" name="Google Shape;917;p83"/>
          <p:cNvSpPr/>
          <p:nvPr/>
        </p:nvSpPr>
        <p:spPr>
          <a:xfrm>
            <a:off x="2266352" y="1983175"/>
            <a:ext cx="609950" cy="36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97" name="Google Shape;918;p83"/>
          <p:cNvGrpSpPr/>
          <p:nvPr/>
        </p:nvGrpSpPr>
        <p:grpSpPr>
          <a:xfrm flipH="1">
            <a:off x="2122792" y="3586016"/>
            <a:ext cx="928577" cy="426348"/>
            <a:chOff x="8230154" y="2893029"/>
            <a:chExt cx="964440" cy="442814"/>
          </a:xfrm>
        </p:grpSpPr>
        <p:grpSp>
          <p:nvGrpSpPr>
            <p:cNvPr id="98" name="Google Shape;919;p83"/>
            <p:cNvGrpSpPr/>
            <p:nvPr/>
          </p:nvGrpSpPr>
          <p:grpSpPr>
            <a:xfrm rot="-5400000">
              <a:off x="8496677" y="2626506"/>
              <a:ext cx="431394" cy="964440"/>
              <a:chOff x="-28701" y="3356992"/>
              <a:chExt cx="1179105" cy="2636044"/>
            </a:xfrm>
          </p:grpSpPr>
          <p:sp>
            <p:nvSpPr>
              <p:cNvPr id="100" name="Google Shape;920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921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922;p83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  <p:sp>
            <p:nvSpPr>
              <p:cNvPr id="103" name="Google Shape;923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924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5" name="Google Shape;925;p83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  <p:sp>
            <p:nvSpPr>
              <p:cNvPr id="106" name="Google Shape;926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927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8" name="Google Shape;928;p83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  <p:sp>
            <p:nvSpPr>
              <p:cNvPr id="109" name="Google Shape;929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930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11" name="Google Shape;931;p83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  <p:sp>
            <p:nvSpPr>
              <p:cNvPr id="112" name="Google Shape;932;p83"/>
              <p:cNvSpPr/>
              <p:nvPr/>
            </p:nvSpPr>
            <p:spPr>
              <a:xfrm>
                <a:off x="-28701" y="3839815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933;p83"/>
              <p:cNvSpPr/>
              <p:nvPr/>
            </p:nvSpPr>
            <p:spPr>
              <a:xfrm>
                <a:off x="-28701" y="3839815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934;p83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  <p:sp>
            <p:nvSpPr>
              <p:cNvPr id="115" name="Google Shape;935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36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17" name="Google Shape;937;p83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solidFill>
                <a:schemeClr val="accent1"/>
              </a:solidFill>
              <a:ln>
                <a:noFill/>
              </a:ln>
            </p:spPr>
          </p:cxnSp>
        </p:grpSp>
        <p:sp>
          <p:nvSpPr>
            <p:cNvPr id="99" name="Google Shape;938;p83"/>
            <p:cNvSpPr/>
            <p:nvPr/>
          </p:nvSpPr>
          <p:spPr>
            <a:xfrm>
              <a:off x="8388226" y="295904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sz="14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18" name="Google Shape;939;p83"/>
          <p:cNvGrpSpPr/>
          <p:nvPr/>
        </p:nvGrpSpPr>
        <p:grpSpPr>
          <a:xfrm>
            <a:off x="2122794" y="5198268"/>
            <a:ext cx="928576" cy="415353"/>
            <a:chOff x="1863666" y="5241530"/>
            <a:chExt cx="964439" cy="431394"/>
          </a:xfrm>
        </p:grpSpPr>
        <p:grpSp>
          <p:nvGrpSpPr>
            <p:cNvPr id="126" name="Google Shape;940;p83"/>
            <p:cNvGrpSpPr/>
            <p:nvPr/>
          </p:nvGrpSpPr>
          <p:grpSpPr>
            <a:xfrm rot="5400000" flipH="1">
              <a:off x="2130189" y="4975007"/>
              <a:ext cx="431394" cy="964439"/>
              <a:chOff x="-28701" y="3356992"/>
              <a:chExt cx="1179105" cy="2636044"/>
            </a:xfrm>
          </p:grpSpPr>
          <p:sp>
            <p:nvSpPr>
              <p:cNvPr id="133" name="Google Shape;941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42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35" name="Google Shape;943;p83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  <p:sp>
            <p:nvSpPr>
              <p:cNvPr id="136" name="Google Shape;944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45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38" name="Google Shape;946;p83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  <p:sp>
            <p:nvSpPr>
              <p:cNvPr id="139" name="Google Shape;947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48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41" name="Google Shape;949;p83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  <p:sp>
            <p:nvSpPr>
              <p:cNvPr id="142" name="Google Shape;950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951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44" name="Google Shape;952;p83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  <p:sp>
            <p:nvSpPr>
              <p:cNvPr id="145" name="Google Shape;953;p83"/>
              <p:cNvSpPr/>
              <p:nvPr/>
            </p:nvSpPr>
            <p:spPr>
              <a:xfrm>
                <a:off x="-28701" y="3839815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954;p83"/>
              <p:cNvSpPr/>
              <p:nvPr/>
            </p:nvSpPr>
            <p:spPr>
              <a:xfrm>
                <a:off x="-28701" y="3839815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47" name="Google Shape;955;p83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  <p:sp>
            <p:nvSpPr>
              <p:cNvPr id="148" name="Google Shape;956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957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solidFill>
                <a:srgbClr val="1B1B4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50" name="Google Shape;958;p83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solidFill>
                <a:srgbClr val="1B1B4B"/>
              </a:solidFill>
              <a:ln>
                <a:noFill/>
              </a:ln>
            </p:spPr>
          </p:cxnSp>
        </p:grpSp>
        <p:sp>
          <p:nvSpPr>
            <p:cNvPr id="132" name="Google Shape;959;p83"/>
            <p:cNvSpPr/>
            <p:nvPr/>
          </p:nvSpPr>
          <p:spPr>
            <a:xfrm>
              <a:off x="1914781" y="5283057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기록</a:t>
              </a:r>
              <a:endParaRPr sz="14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51" name="Google Shape;960;p83"/>
          <p:cNvGrpSpPr/>
          <p:nvPr/>
        </p:nvGrpSpPr>
        <p:grpSpPr>
          <a:xfrm>
            <a:off x="2122794" y="1946563"/>
            <a:ext cx="928577" cy="426643"/>
            <a:chOff x="1559389" y="1726006"/>
            <a:chExt cx="964440" cy="443121"/>
          </a:xfrm>
        </p:grpSpPr>
        <p:grpSp>
          <p:nvGrpSpPr>
            <p:cNvPr id="152" name="Google Shape;961;p83"/>
            <p:cNvGrpSpPr/>
            <p:nvPr/>
          </p:nvGrpSpPr>
          <p:grpSpPr>
            <a:xfrm rot="5400000" flipH="1">
              <a:off x="1825912" y="1459483"/>
              <a:ext cx="431394" cy="964440"/>
              <a:chOff x="-28701" y="3356992"/>
              <a:chExt cx="1179105" cy="2636044"/>
            </a:xfrm>
          </p:grpSpPr>
          <p:sp>
            <p:nvSpPr>
              <p:cNvPr id="154" name="Google Shape;962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963;p83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56" name="Google Shape;964;p83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  <p:sp>
            <p:nvSpPr>
              <p:cNvPr id="157" name="Google Shape;965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966;p83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59" name="Google Shape;967;p83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  <p:sp>
            <p:nvSpPr>
              <p:cNvPr id="160" name="Google Shape;968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969;p83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62" name="Google Shape;970;p83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  <p:sp>
            <p:nvSpPr>
              <p:cNvPr id="163" name="Google Shape;971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972;p83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65" name="Google Shape;973;p83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  <p:sp>
            <p:nvSpPr>
              <p:cNvPr id="166" name="Google Shape;974;p83"/>
              <p:cNvSpPr/>
              <p:nvPr/>
            </p:nvSpPr>
            <p:spPr>
              <a:xfrm>
                <a:off x="-28701" y="3839815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975;p83"/>
              <p:cNvSpPr/>
              <p:nvPr/>
            </p:nvSpPr>
            <p:spPr>
              <a:xfrm>
                <a:off x="-28696" y="3839814"/>
                <a:ext cx="1048658" cy="215322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68" name="Google Shape;976;p83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  <p:sp>
            <p:nvSpPr>
              <p:cNvPr id="169" name="Google Shape;977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978;p83"/>
              <p:cNvSpPr/>
              <p:nvPr/>
            </p:nvSpPr>
            <p:spPr>
              <a:xfrm>
                <a:off x="6875" y="3356992"/>
                <a:ext cx="432847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71" name="Google Shape;979;p83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solidFill>
                <a:schemeClr val="accent5"/>
              </a:solidFill>
              <a:ln>
                <a:noFill/>
              </a:ln>
            </p:spPr>
          </p:cxnSp>
        </p:grpSp>
        <p:sp>
          <p:nvSpPr>
            <p:cNvPr id="153" name="Google Shape;980;p83"/>
            <p:cNvSpPr/>
            <p:nvPr/>
          </p:nvSpPr>
          <p:spPr>
            <a:xfrm flipH="1">
              <a:off x="1577858" y="1792327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계획</a:t>
              </a:r>
              <a:endParaRPr sz="14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72" name="Google Shape;981;p83"/>
          <p:cNvGrpSpPr/>
          <p:nvPr/>
        </p:nvGrpSpPr>
        <p:grpSpPr>
          <a:xfrm>
            <a:off x="7453952" y="1600335"/>
            <a:ext cx="1039840" cy="1039840"/>
            <a:chOff x="4695371" y="1418163"/>
            <a:chExt cx="1080000" cy="1080000"/>
          </a:xfrm>
        </p:grpSpPr>
        <p:sp>
          <p:nvSpPr>
            <p:cNvPr id="173" name="Google Shape;982;p83"/>
            <p:cNvSpPr/>
            <p:nvPr/>
          </p:nvSpPr>
          <p:spPr>
            <a:xfrm>
              <a:off x="4695371" y="1418163"/>
              <a:ext cx="1080000" cy="10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74" name="Google Shape;983;p83"/>
            <p:cNvSpPr/>
            <p:nvPr/>
          </p:nvSpPr>
          <p:spPr>
            <a:xfrm>
              <a:off x="4740371" y="1465900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984;p83"/>
          <p:cNvGrpSpPr/>
          <p:nvPr/>
        </p:nvGrpSpPr>
        <p:grpSpPr>
          <a:xfrm>
            <a:off x="7693853" y="1880474"/>
            <a:ext cx="567899" cy="498801"/>
            <a:chOff x="2081650" y="2050750"/>
            <a:chExt cx="483125" cy="424625"/>
          </a:xfrm>
        </p:grpSpPr>
        <p:sp>
          <p:nvSpPr>
            <p:cNvPr id="176" name="Google Shape;985;p83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77" name="Google Shape;986;p83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78" name="Google Shape;987;p83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79" name="Google Shape;988;p83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80" name="Google Shape;989;p83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81" name="Google Shape;990;p83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991;p83"/>
          <p:cNvGrpSpPr/>
          <p:nvPr/>
        </p:nvGrpSpPr>
        <p:grpSpPr>
          <a:xfrm>
            <a:off x="4111280" y="1600438"/>
            <a:ext cx="1039840" cy="1039840"/>
            <a:chOff x="2781881" y="1063703"/>
            <a:chExt cx="810000" cy="810000"/>
          </a:xfrm>
        </p:grpSpPr>
        <p:grpSp>
          <p:nvGrpSpPr>
            <p:cNvPr id="183" name="Google Shape;992;p83"/>
            <p:cNvGrpSpPr/>
            <p:nvPr/>
          </p:nvGrpSpPr>
          <p:grpSpPr>
            <a:xfrm>
              <a:off x="2781881" y="1063702"/>
              <a:ext cx="810000" cy="810000"/>
              <a:chOff x="4695371" y="1418163"/>
              <a:chExt cx="1080000" cy="1080000"/>
            </a:xfrm>
          </p:grpSpPr>
          <p:sp>
            <p:nvSpPr>
              <p:cNvPr id="195" name="Google Shape;993;p83"/>
              <p:cNvSpPr/>
              <p:nvPr/>
            </p:nvSpPr>
            <p:spPr>
              <a:xfrm>
                <a:off x="4695371" y="141816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994;p83"/>
              <p:cNvSpPr/>
              <p:nvPr/>
            </p:nvSpPr>
            <p:spPr>
              <a:xfrm>
                <a:off x="4740371" y="1465900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995;p83"/>
            <p:cNvGrpSpPr/>
            <p:nvPr/>
          </p:nvGrpSpPr>
          <p:grpSpPr>
            <a:xfrm>
              <a:off x="2987480" y="1269241"/>
              <a:ext cx="391766" cy="391766"/>
              <a:chOff x="5621017" y="238125"/>
              <a:chExt cx="483125" cy="483125"/>
            </a:xfrm>
          </p:grpSpPr>
          <p:sp>
            <p:nvSpPr>
              <p:cNvPr id="185" name="Google Shape;996;p83"/>
              <p:cNvSpPr/>
              <p:nvPr/>
            </p:nvSpPr>
            <p:spPr>
              <a:xfrm>
                <a:off x="5621017" y="23812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997;p83"/>
              <p:cNvSpPr/>
              <p:nvPr/>
            </p:nvSpPr>
            <p:spPr>
              <a:xfrm>
                <a:off x="5705950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998;p83"/>
              <p:cNvSpPr/>
              <p:nvPr/>
            </p:nvSpPr>
            <p:spPr>
              <a:xfrm>
                <a:off x="5847500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999;p83"/>
              <p:cNvSpPr/>
              <p:nvPr/>
            </p:nvSpPr>
            <p:spPr>
              <a:xfrm>
                <a:off x="5989025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000;p83"/>
              <p:cNvSpPr/>
              <p:nvPr/>
            </p:nvSpPr>
            <p:spPr>
              <a:xfrm>
                <a:off x="5705950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001;p83"/>
              <p:cNvSpPr/>
              <p:nvPr/>
            </p:nvSpPr>
            <p:spPr>
              <a:xfrm>
                <a:off x="5847500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002;p83"/>
              <p:cNvSpPr/>
              <p:nvPr/>
            </p:nvSpPr>
            <p:spPr>
              <a:xfrm>
                <a:off x="5989025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003;p83"/>
              <p:cNvSpPr/>
              <p:nvPr/>
            </p:nvSpPr>
            <p:spPr>
              <a:xfrm>
                <a:off x="5705950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004;p83"/>
              <p:cNvSpPr/>
              <p:nvPr/>
            </p:nvSpPr>
            <p:spPr>
              <a:xfrm>
                <a:off x="5847500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005;p83"/>
              <p:cNvSpPr/>
              <p:nvPr/>
            </p:nvSpPr>
            <p:spPr>
              <a:xfrm>
                <a:off x="5989025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" name="Google Shape;1006;p83"/>
          <p:cNvGrpSpPr/>
          <p:nvPr/>
        </p:nvGrpSpPr>
        <p:grpSpPr>
          <a:xfrm>
            <a:off x="4980354" y="3250219"/>
            <a:ext cx="1039840" cy="1039840"/>
            <a:chOff x="3535060" y="2348825"/>
            <a:chExt cx="810000" cy="810000"/>
          </a:xfrm>
        </p:grpSpPr>
        <p:grpSp>
          <p:nvGrpSpPr>
            <p:cNvPr id="198" name="Google Shape;1007;p83"/>
            <p:cNvGrpSpPr/>
            <p:nvPr/>
          </p:nvGrpSpPr>
          <p:grpSpPr>
            <a:xfrm>
              <a:off x="3535060" y="2348825"/>
              <a:ext cx="810000" cy="810000"/>
              <a:chOff x="1217290" y="2583899"/>
              <a:chExt cx="1080000" cy="1080000"/>
            </a:xfrm>
          </p:grpSpPr>
          <p:sp>
            <p:nvSpPr>
              <p:cNvPr id="208" name="Google Shape;1008;p83"/>
              <p:cNvSpPr/>
              <p:nvPr/>
            </p:nvSpPr>
            <p:spPr>
              <a:xfrm>
                <a:off x="1217290" y="2583899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009;p83"/>
              <p:cNvSpPr/>
              <p:nvPr/>
            </p:nvSpPr>
            <p:spPr>
              <a:xfrm>
                <a:off x="1262290" y="2628899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010;p83"/>
            <p:cNvGrpSpPr/>
            <p:nvPr/>
          </p:nvGrpSpPr>
          <p:grpSpPr>
            <a:xfrm>
              <a:off x="3700900" y="2493871"/>
              <a:ext cx="471952" cy="474263"/>
              <a:chOff x="5421475" y="1945825"/>
              <a:chExt cx="278050" cy="296150"/>
            </a:xfrm>
          </p:grpSpPr>
          <p:sp>
            <p:nvSpPr>
              <p:cNvPr id="200" name="Google Shape;1011;p83"/>
              <p:cNvSpPr/>
              <p:nvPr/>
            </p:nvSpPr>
            <p:spPr>
              <a:xfrm>
                <a:off x="5472650" y="1999375"/>
                <a:ext cx="172525" cy="242600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9704" extrusionOk="0">
                    <a:moveTo>
                      <a:pt x="1765" y="1355"/>
                    </a:moveTo>
                    <a:cubicBezTo>
                      <a:pt x="1986" y="1355"/>
                      <a:pt x="2143" y="1513"/>
                      <a:pt x="2143" y="1702"/>
                    </a:cubicBezTo>
                    <a:lnTo>
                      <a:pt x="2143" y="2048"/>
                    </a:lnTo>
                    <a:lnTo>
                      <a:pt x="1765" y="2048"/>
                    </a:lnTo>
                    <a:cubicBezTo>
                      <a:pt x="1671" y="2048"/>
                      <a:pt x="1545" y="2048"/>
                      <a:pt x="1419" y="2111"/>
                    </a:cubicBezTo>
                    <a:lnTo>
                      <a:pt x="1419" y="1702"/>
                    </a:lnTo>
                    <a:cubicBezTo>
                      <a:pt x="1419" y="1513"/>
                      <a:pt x="1576" y="1355"/>
                      <a:pt x="1765" y="1355"/>
                    </a:cubicBezTo>
                    <a:close/>
                    <a:moveTo>
                      <a:pt x="3151" y="631"/>
                    </a:moveTo>
                    <a:cubicBezTo>
                      <a:pt x="3341" y="631"/>
                      <a:pt x="3498" y="788"/>
                      <a:pt x="3498" y="1009"/>
                    </a:cubicBezTo>
                    <a:lnTo>
                      <a:pt x="3498" y="2111"/>
                    </a:lnTo>
                    <a:cubicBezTo>
                      <a:pt x="3404" y="2048"/>
                      <a:pt x="3277" y="2017"/>
                      <a:pt x="3151" y="2017"/>
                    </a:cubicBezTo>
                    <a:lnTo>
                      <a:pt x="2805" y="2017"/>
                    </a:lnTo>
                    <a:lnTo>
                      <a:pt x="2805" y="1009"/>
                    </a:lnTo>
                    <a:cubicBezTo>
                      <a:pt x="2805" y="788"/>
                      <a:pt x="2962" y="631"/>
                      <a:pt x="3151" y="631"/>
                    </a:cubicBezTo>
                    <a:close/>
                    <a:moveTo>
                      <a:pt x="4538" y="1355"/>
                    </a:moveTo>
                    <a:cubicBezTo>
                      <a:pt x="4727" y="1355"/>
                      <a:pt x="4884" y="1513"/>
                      <a:pt x="4884" y="1702"/>
                    </a:cubicBezTo>
                    <a:lnTo>
                      <a:pt x="4884" y="3088"/>
                    </a:lnTo>
                    <a:cubicBezTo>
                      <a:pt x="4884" y="3277"/>
                      <a:pt x="4727" y="3435"/>
                      <a:pt x="4538" y="3435"/>
                    </a:cubicBezTo>
                    <a:cubicBezTo>
                      <a:pt x="4349" y="3435"/>
                      <a:pt x="4191" y="3277"/>
                      <a:pt x="4191" y="3088"/>
                    </a:cubicBezTo>
                    <a:lnTo>
                      <a:pt x="4191" y="1702"/>
                    </a:lnTo>
                    <a:cubicBezTo>
                      <a:pt x="4191" y="1513"/>
                      <a:pt x="4349" y="1355"/>
                      <a:pt x="4538" y="1355"/>
                    </a:cubicBezTo>
                    <a:close/>
                    <a:moveTo>
                      <a:pt x="5924" y="2017"/>
                    </a:moveTo>
                    <a:cubicBezTo>
                      <a:pt x="6113" y="2017"/>
                      <a:pt x="6270" y="2174"/>
                      <a:pt x="6270" y="2363"/>
                    </a:cubicBezTo>
                    <a:lnTo>
                      <a:pt x="6270" y="3088"/>
                    </a:lnTo>
                    <a:cubicBezTo>
                      <a:pt x="6270" y="3277"/>
                      <a:pt x="6113" y="3435"/>
                      <a:pt x="5924" y="3435"/>
                    </a:cubicBezTo>
                    <a:cubicBezTo>
                      <a:pt x="5703" y="3435"/>
                      <a:pt x="5546" y="3277"/>
                      <a:pt x="5546" y="3088"/>
                    </a:cubicBezTo>
                    <a:lnTo>
                      <a:pt x="5546" y="2363"/>
                    </a:lnTo>
                    <a:cubicBezTo>
                      <a:pt x="5546" y="2174"/>
                      <a:pt x="5703" y="2017"/>
                      <a:pt x="5924" y="2017"/>
                    </a:cubicBezTo>
                    <a:close/>
                    <a:moveTo>
                      <a:pt x="3120" y="2741"/>
                    </a:moveTo>
                    <a:cubicBezTo>
                      <a:pt x="3309" y="2741"/>
                      <a:pt x="3467" y="2899"/>
                      <a:pt x="3467" y="3088"/>
                    </a:cubicBezTo>
                    <a:cubicBezTo>
                      <a:pt x="3467" y="3277"/>
                      <a:pt x="3309" y="3435"/>
                      <a:pt x="3120" y="3435"/>
                    </a:cubicBezTo>
                    <a:lnTo>
                      <a:pt x="1734" y="3435"/>
                    </a:lnTo>
                    <a:cubicBezTo>
                      <a:pt x="1545" y="3435"/>
                      <a:pt x="1387" y="3592"/>
                      <a:pt x="1387" y="3781"/>
                    </a:cubicBezTo>
                    <a:cubicBezTo>
                      <a:pt x="1387" y="4002"/>
                      <a:pt x="1545" y="4159"/>
                      <a:pt x="1734" y="4159"/>
                    </a:cubicBezTo>
                    <a:cubicBezTo>
                      <a:pt x="2679" y="4159"/>
                      <a:pt x="3467" y="4947"/>
                      <a:pt x="3467" y="5892"/>
                    </a:cubicBezTo>
                    <a:cubicBezTo>
                      <a:pt x="3467" y="6081"/>
                      <a:pt x="3624" y="6238"/>
                      <a:pt x="3845" y="6238"/>
                    </a:cubicBezTo>
                    <a:cubicBezTo>
                      <a:pt x="4034" y="6238"/>
                      <a:pt x="4191" y="6081"/>
                      <a:pt x="4191" y="5892"/>
                    </a:cubicBezTo>
                    <a:cubicBezTo>
                      <a:pt x="4191" y="5167"/>
                      <a:pt x="3876" y="4537"/>
                      <a:pt x="3435" y="4096"/>
                    </a:cubicBezTo>
                    <a:cubicBezTo>
                      <a:pt x="3593" y="4065"/>
                      <a:pt x="3750" y="4002"/>
                      <a:pt x="3876" y="3876"/>
                    </a:cubicBezTo>
                    <a:cubicBezTo>
                      <a:pt x="4065" y="4033"/>
                      <a:pt x="4317" y="4159"/>
                      <a:pt x="4569" y="4159"/>
                    </a:cubicBezTo>
                    <a:cubicBezTo>
                      <a:pt x="4853" y="4159"/>
                      <a:pt x="5073" y="4033"/>
                      <a:pt x="5294" y="3876"/>
                    </a:cubicBezTo>
                    <a:cubicBezTo>
                      <a:pt x="5483" y="4033"/>
                      <a:pt x="5703" y="4159"/>
                      <a:pt x="5987" y="4159"/>
                    </a:cubicBezTo>
                    <a:cubicBezTo>
                      <a:pt x="6113" y="4159"/>
                      <a:pt x="6239" y="4096"/>
                      <a:pt x="6333" y="4065"/>
                    </a:cubicBezTo>
                    <a:lnTo>
                      <a:pt x="6333" y="5167"/>
                    </a:lnTo>
                    <a:cubicBezTo>
                      <a:pt x="6333" y="5923"/>
                      <a:pt x="5861" y="6554"/>
                      <a:pt x="5199" y="6774"/>
                    </a:cubicBezTo>
                    <a:cubicBezTo>
                      <a:pt x="5042" y="6837"/>
                      <a:pt x="4979" y="6995"/>
                      <a:pt x="4979" y="7089"/>
                    </a:cubicBezTo>
                    <a:lnTo>
                      <a:pt x="4979" y="7562"/>
                    </a:lnTo>
                    <a:lnTo>
                      <a:pt x="2206" y="7562"/>
                    </a:lnTo>
                    <a:lnTo>
                      <a:pt x="2206" y="7089"/>
                    </a:lnTo>
                    <a:cubicBezTo>
                      <a:pt x="2206" y="6932"/>
                      <a:pt x="2143" y="6837"/>
                      <a:pt x="1986" y="6774"/>
                    </a:cubicBezTo>
                    <a:cubicBezTo>
                      <a:pt x="1261" y="6554"/>
                      <a:pt x="820" y="5892"/>
                      <a:pt x="820" y="5167"/>
                    </a:cubicBezTo>
                    <a:lnTo>
                      <a:pt x="820" y="3750"/>
                    </a:lnTo>
                    <a:lnTo>
                      <a:pt x="726" y="3750"/>
                    </a:lnTo>
                    <a:cubicBezTo>
                      <a:pt x="726" y="3151"/>
                      <a:pt x="1198" y="2741"/>
                      <a:pt x="1734" y="2741"/>
                    </a:cubicBezTo>
                    <a:close/>
                    <a:moveTo>
                      <a:pt x="5199" y="8286"/>
                    </a:moveTo>
                    <a:cubicBezTo>
                      <a:pt x="5388" y="8286"/>
                      <a:pt x="5546" y="8444"/>
                      <a:pt x="5546" y="8633"/>
                    </a:cubicBezTo>
                    <a:lnTo>
                      <a:pt x="5546" y="8979"/>
                    </a:lnTo>
                    <a:lnTo>
                      <a:pt x="1387" y="8979"/>
                    </a:lnTo>
                    <a:lnTo>
                      <a:pt x="1387" y="8633"/>
                    </a:lnTo>
                    <a:cubicBezTo>
                      <a:pt x="1387" y="8444"/>
                      <a:pt x="1545" y="8286"/>
                      <a:pt x="1734" y="8286"/>
                    </a:cubicBezTo>
                    <a:close/>
                    <a:moveTo>
                      <a:pt x="3120" y="1"/>
                    </a:moveTo>
                    <a:cubicBezTo>
                      <a:pt x="2647" y="1"/>
                      <a:pt x="2269" y="316"/>
                      <a:pt x="2143" y="757"/>
                    </a:cubicBezTo>
                    <a:cubicBezTo>
                      <a:pt x="2017" y="725"/>
                      <a:pt x="1891" y="694"/>
                      <a:pt x="1734" y="694"/>
                    </a:cubicBezTo>
                    <a:cubicBezTo>
                      <a:pt x="1167" y="694"/>
                      <a:pt x="726" y="1166"/>
                      <a:pt x="726" y="1702"/>
                    </a:cubicBezTo>
                    <a:lnTo>
                      <a:pt x="726" y="2426"/>
                    </a:lnTo>
                    <a:cubicBezTo>
                      <a:pt x="285" y="2678"/>
                      <a:pt x="1" y="3214"/>
                      <a:pt x="1" y="3750"/>
                    </a:cubicBezTo>
                    <a:lnTo>
                      <a:pt x="1" y="5136"/>
                    </a:lnTo>
                    <a:cubicBezTo>
                      <a:pt x="1" y="6081"/>
                      <a:pt x="568" y="6932"/>
                      <a:pt x="1387" y="7341"/>
                    </a:cubicBezTo>
                    <a:lnTo>
                      <a:pt x="1387" y="7656"/>
                    </a:lnTo>
                    <a:cubicBezTo>
                      <a:pt x="1009" y="7814"/>
                      <a:pt x="694" y="8160"/>
                      <a:pt x="694" y="8633"/>
                    </a:cubicBezTo>
                    <a:lnTo>
                      <a:pt x="694" y="9357"/>
                    </a:lnTo>
                    <a:cubicBezTo>
                      <a:pt x="694" y="9546"/>
                      <a:pt x="852" y="9704"/>
                      <a:pt x="1041" y="9704"/>
                    </a:cubicBezTo>
                    <a:lnTo>
                      <a:pt x="5892" y="9704"/>
                    </a:lnTo>
                    <a:cubicBezTo>
                      <a:pt x="6081" y="9704"/>
                      <a:pt x="6239" y="9546"/>
                      <a:pt x="6239" y="9357"/>
                    </a:cubicBezTo>
                    <a:lnTo>
                      <a:pt x="6239" y="8633"/>
                    </a:lnTo>
                    <a:cubicBezTo>
                      <a:pt x="6239" y="8192"/>
                      <a:pt x="5955" y="7814"/>
                      <a:pt x="5514" y="7656"/>
                    </a:cubicBezTo>
                    <a:lnTo>
                      <a:pt x="5514" y="7341"/>
                    </a:lnTo>
                    <a:cubicBezTo>
                      <a:pt x="6365" y="6932"/>
                      <a:pt x="6901" y="6081"/>
                      <a:pt x="6901" y="5136"/>
                    </a:cubicBezTo>
                    <a:lnTo>
                      <a:pt x="6901" y="2363"/>
                    </a:lnTo>
                    <a:cubicBezTo>
                      <a:pt x="6901" y="1796"/>
                      <a:pt x="6428" y="1355"/>
                      <a:pt x="5892" y="1355"/>
                    </a:cubicBezTo>
                    <a:cubicBezTo>
                      <a:pt x="5766" y="1355"/>
                      <a:pt x="5609" y="1387"/>
                      <a:pt x="5483" y="1418"/>
                    </a:cubicBezTo>
                    <a:cubicBezTo>
                      <a:pt x="5357" y="1009"/>
                      <a:pt x="4979" y="694"/>
                      <a:pt x="4506" y="694"/>
                    </a:cubicBezTo>
                    <a:cubicBezTo>
                      <a:pt x="4380" y="694"/>
                      <a:pt x="4223" y="725"/>
                      <a:pt x="4097" y="757"/>
                    </a:cubicBezTo>
                    <a:cubicBezTo>
                      <a:pt x="4002" y="316"/>
                      <a:pt x="3593" y="1"/>
                      <a:pt x="312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012;p83"/>
              <p:cNvSpPr/>
              <p:nvPr/>
            </p:nvSpPr>
            <p:spPr>
              <a:xfrm>
                <a:off x="5559300" y="1945825"/>
                <a:ext cx="181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65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418"/>
                    </a:lnTo>
                    <a:cubicBezTo>
                      <a:pt x="1" y="1607"/>
                      <a:pt x="158" y="1764"/>
                      <a:pt x="379" y="1764"/>
                    </a:cubicBezTo>
                    <a:cubicBezTo>
                      <a:pt x="568" y="1764"/>
                      <a:pt x="725" y="1607"/>
                      <a:pt x="725" y="1418"/>
                    </a:cubicBezTo>
                    <a:lnTo>
                      <a:pt x="725" y="347"/>
                    </a:ln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013;p83"/>
              <p:cNvSpPr/>
              <p:nvPr/>
            </p:nvSpPr>
            <p:spPr>
              <a:xfrm>
                <a:off x="5611275" y="1963925"/>
                <a:ext cx="354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76" y="1"/>
                    </a:moveTo>
                    <a:cubicBezTo>
                      <a:pt x="985" y="1"/>
                      <a:pt x="899" y="32"/>
                      <a:pt x="851" y="95"/>
                    </a:cubicBezTo>
                    <a:lnTo>
                      <a:pt x="127" y="788"/>
                    </a:lnTo>
                    <a:cubicBezTo>
                      <a:pt x="1" y="914"/>
                      <a:pt x="1" y="1166"/>
                      <a:pt x="127" y="1261"/>
                    </a:cubicBezTo>
                    <a:cubicBezTo>
                      <a:pt x="190" y="1340"/>
                      <a:pt x="284" y="1379"/>
                      <a:pt x="375" y="1379"/>
                    </a:cubicBezTo>
                    <a:cubicBezTo>
                      <a:pt x="466" y="1379"/>
                      <a:pt x="552" y="1340"/>
                      <a:pt x="599" y="1261"/>
                    </a:cubicBezTo>
                    <a:lnTo>
                      <a:pt x="1324" y="568"/>
                    </a:lnTo>
                    <a:cubicBezTo>
                      <a:pt x="1419" y="442"/>
                      <a:pt x="1419" y="221"/>
                      <a:pt x="1324" y="95"/>
                    </a:cubicBezTo>
                    <a:cubicBezTo>
                      <a:pt x="1261" y="32"/>
                      <a:pt x="1167" y="1"/>
                      <a:pt x="1076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014;p83"/>
              <p:cNvSpPr/>
              <p:nvPr/>
            </p:nvSpPr>
            <p:spPr>
              <a:xfrm>
                <a:off x="5664050" y="206790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18" y="158"/>
                      <a:pt x="1261" y="0"/>
                      <a:pt x="104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015;p83"/>
              <p:cNvSpPr/>
              <p:nvPr/>
            </p:nvSpPr>
            <p:spPr>
              <a:xfrm>
                <a:off x="5421475" y="2067900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lnTo>
                      <a:pt x="1071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016;p83"/>
              <p:cNvSpPr/>
              <p:nvPr/>
            </p:nvSpPr>
            <p:spPr>
              <a:xfrm>
                <a:off x="5490000" y="1963925"/>
                <a:ext cx="354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5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819" y="1261"/>
                    </a:lnTo>
                    <a:cubicBezTo>
                      <a:pt x="866" y="1324"/>
                      <a:pt x="953" y="1356"/>
                      <a:pt x="1044" y="1356"/>
                    </a:cubicBezTo>
                    <a:cubicBezTo>
                      <a:pt x="1134" y="1356"/>
                      <a:pt x="1229" y="1324"/>
                      <a:pt x="1292" y="1261"/>
                    </a:cubicBezTo>
                    <a:cubicBezTo>
                      <a:pt x="1418" y="1166"/>
                      <a:pt x="1418" y="914"/>
                      <a:pt x="1292" y="788"/>
                    </a:cubicBezTo>
                    <a:lnTo>
                      <a:pt x="567" y="95"/>
                    </a:lnTo>
                    <a:cubicBezTo>
                      <a:pt x="520" y="32"/>
                      <a:pt x="433" y="1"/>
                      <a:pt x="343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017;p83"/>
              <p:cNvSpPr/>
              <p:nvPr/>
            </p:nvSpPr>
            <p:spPr>
              <a:xfrm>
                <a:off x="5437225" y="1997650"/>
                <a:ext cx="378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53" extrusionOk="0">
                    <a:moveTo>
                      <a:pt x="422" y="0"/>
                    </a:moveTo>
                    <a:cubicBezTo>
                      <a:pt x="285" y="0"/>
                      <a:pt x="140" y="81"/>
                      <a:pt x="95" y="196"/>
                    </a:cubicBezTo>
                    <a:cubicBezTo>
                      <a:pt x="0" y="353"/>
                      <a:pt x="95" y="574"/>
                      <a:pt x="252" y="668"/>
                    </a:cubicBezTo>
                    <a:lnTo>
                      <a:pt x="945" y="1015"/>
                    </a:lnTo>
                    <a:cubicBezTo>
                      <a:pt x="989" y="1041"/>
                      <a:pt x="1039" y="1052"/>
                      <a:pt x="1091" y="1052"/>
                    </a:cubicBezTo>
                    <a:cubicBezTo>
                      <a:pt x="1227" y="1052"/>
                      <a:pt x="1372" y="971"/>
                      <a:pt x="1418" y="857"/>
                    </a:cubicBezTo>
                    <a:cubicBezTo>
                      <a:pt x="1512" y="700"/>
                      <a:pt x="1418" y="479"/>
                      <a:pt x="1260" y="385"/>
                    </a:cubicBezTo>
                    <a:lnTo>
                      <a:pt x="567" y="38"/>
                    </a:lnTo>
                    <a:cubicBezTo>
                      <a:pt x="524" y="12"/>
                      <a:pt x="473" y="0"/>
                      <a:pt x="422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018;p83"/>
              <p:cNvSpPr/>
              <p:nvPr/>
            </p:nvSpPr>
            <p:spPr>
              <a:xfrm>
                <a:off x="5645150" y="1998300"/>
                <a:ext cx="378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76" extrusionOk="0">
                    <a:moveTo>
                      <a:pt x="1098" y="0"/>
                    </a:moveTo>
                    <a:cubicBezTo>
                      <a:pt x="1046" y="0"/>
                      <a:pt x="994" y="14"/>
                      <a:pt x="946" y="44"/>
                    </a:cubicBezTo>
                    <a:lnTo>
                      <a:pt x="253" y="422"/>
                    </a:lnTo>
                    <a:cubicBezTo>
                      <a:pt x="95" y="485"/>
                      <a:pt x="1" y="674"/>
                      <a:pt x="95" y="894"/>
                    </a:cubicBezTo>
                    <a:cubicBezTo>
                      <a:pt x="142" y="1011"/>
                      <a:pt x="258" y="1076"/>
                      <a:pt x="405" y="1076"/>
                    </a:cubicBezTo>
                    <a:cubicBezTo>
                      <a:pt x="456" y="1076"/>
                      <a:pt x="511" y="1068"/>
                      <a:pt x="568" y="1052"/>
                    </a:cubicBezTo>
                    <a:lnTo>
                      <a:pt x="1261" y="674"/>
                    </a:lnTo>
                    <a:cubicBezTo>
                      <a:pt x="1418" y="611"/>
                      <a:pt x="1513" y="422"/>
                      <a:pt x="1418" y="201"/>
                    </a:cubicBezTo>
                    <a:cubicBezTo>
                      <a:pt x="1331" y="71"/>
                      <a:pt x="1214" y="0"/>
                      <a:pt x="1098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0" name="Google Shape;1019;p83"/>
          <p:cNvGrpSpPr/>
          <p:nvPr/>
        </p:nvGrpSpPr>
        <p:grpSpPr>
          <a:xfrm>
            <a:off x="6823819" y="3510964"/>
            <a:ext cx="585139" cy="499015"/>
            <a:chOff x="892750" y="267400"/>
            <a:chExt cx="483125" cy="424625"/>
          </a:xfrm>
        </p:grpSpPr>
        <p:sp>
          <p:nvSpPr>
            <p:cNvPr id="211" name="Google Shape;1020;p83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2" name="Google Shape;1021;p83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3" name="Google Shape;1022;p83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1023;p83"/>
          <p:cNvGrpSpPr/>
          <p:nvPr/>
        </p:nvGrpSpPr>
        <p:grpSpPr>
          <a:xfrm>
            <a:off x="8236112" y="4999500"/>
            <a:ext cx="1039840" cy="1039840"/>
            <a:chOff x="2746666" y="1478075"/>
            <a:chExt cx="1080000" cy="1080000"/>
          </a:xfrm>
        </p:grpSpPr>
        <p:sp>
          <p:nvSpPr>
            <p:cNvPr id="215" name="Google Shape;1024;p83"/>
            <p:cNvSpPr/>
            <p:nvPr/>
          </p:nvSpPr>
          <p:spPr>
            <a:xfrm>
              <a:off x="2746666" y="1478075"/>
              <a:ext cx="1080000" cy="10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16" name="Google Shape;1025;p83"/>
            <p:cNvSpPr/>
            <p:nvPr/>
          </p:nvSpPr>
          <p:spPr>
            <a:xfrm>
              <a:off x="2794403" y="152581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217" name="Google Shape;1026;p83"/>
          <p:cNvSpPr/>
          <p:nvPr/>
        </p:nvSpPr>
        <p:spPr>
          <a:xfrm>
            <a:off x="8049956" y="6049571"/>
            <a:ext cx="1397622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사용자 통계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pic>
        <p:nvPicPr>
          <p:cNvPr id="218" name="Google Shape;10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862" y="5242152"/>
            <a:ext cx="585103" cy="594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1028;p83"/>
          <p:cNvGrpSpPr/>
          <p:nvPr/>
        </p:nvGrpSpPr>
        <p:grpSpPr>
          <a:xfrm>
            <a:off x="8161621" y="3252044"/>
            <a:ext cx="1039840" cy="1039840"/>
            <a:chOff x="725027" y="1113172"/>
            <a:chExt cx="1080000" cy="1080000"/>
          </a:xfrm>
        </p:grpSpPr>
        <p:sp>
          <p:nvSpPr>
            <p:cNvPr id="220" name="Google Shape;1029;p83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1" name="Google Shape;1030;p83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1031;p83"/>
          <p:cNvGrpSpPr/>
          <p:nvPr/>
        </p:nvGrpSpPr>
        <p:grpSpPr>
          <a:xfrm>
            <a:off x="8378737" y="3543339"/>
            <a:ext cx="567930" cy="498779"/>
            <a:chOff x="2081650" y="2050750"/>
            <a:chExt cx="483125" cy="424625"/>
          </a:xfrm>
        </p:grpSpPr>
        <p:sp>
          <p:nvSpPr>
            <p:cNvPr id="223" name="Google Shape;1032;p83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4" name="Google Shape;1033;p83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5" name="Google Shape;1034;p83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6" name="Google Shape;1035;p83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7" name="Google Shape;1036;p83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28" name="Google Shape;1037;p83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229" name="Google Shape;1038;p83"/>
          <p:cNvSpPr/>
          <p:nvPr/>
        </p:nvSpPr>
        <p:spPr>
          <a:xfrm>
            <a:off x="8288685" y="4283578"/>
            <a:ext cx="1244342" cy="36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여행 일정</a:t>
            </a:r>
            <a:endParaRPr sz="1400" dirty="0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28747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6313" y="234678"/>
            <a:ext cx="7979081" cy="1502826"/>
            <a:chOff x="1919937" y="489653"/>
            <a:chExt cx="7979081" cy="1502826"/>
          </a:xfrm>
        </p:grpSpPr>
        <p:sp>
          <p:nvSpPr>
            <p:cNvPr id="21" name="Google Shape;1064;p84"/>
            <p:cNvSpPr/>
            <p:nvPr/>
          </p:nvSpPr>
          <p:spPr>
            <a:xfrm rot="10800000">
              <a:off x="3381151" y="1055516"/>
              <a:ext cx="6394557" cy="46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5;p84"/>
            <p:cNvSpPr/>
            <p:nvPr/>
          </p:nvSpPr>
          <p:spPr>
            <a:xfrm>
              <a:off x="9645576" y="919978"/>
              <a:ext cx="253442" cy="313196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1066;p84"/>
            <p:cNvGrpSpPr/>
            <p:nvPr/>
          </p:nvGrpSpPr>
          <p:grpSpPr>
            <a:xfrm>
              <a:off x="5970159" y="489653"/>
              <a:ext cx="1112670" cy="1112670"/>
              <a:chOff x="3536174" y="1063622"/>
              <a:chExt cx="810000" cy="810000"/>
            </a:xfrm>
          </p:grpSpPr>
          <p:grpSp>
            <p:nvGrpSpPr>
              <p:cNvPr id="24" name="Google Shape;1067;p84"/>
              <p:cNvGrpSpPr/>
              <p:nvPr/>
            </p:nvGrpSpPr>
            <p:grpSpPr>
              <a:xfrm>
                <a:off x="3536174" y="1063622"/>
                <a:ext cx="810000" cy="810000"/>
                <a:chOff x="4695371" y="1418163"/>
                <a:chExt cx="1080000" cy="1080000"/>
              </a:xfrm>
            </p:grpSpPr>
            <p:sp>
              <p:nvSpPr>
                <p:cNvPr id="28" name="Google Shape;1068;p84"/>
                <p:cNvSpPr/>
                <p:nvPr/>
              </p:nvSpPr>
              <p:spPr>
                <a:xfrm>
                  <a:off x="4695371" y="1418163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1069;p84"/>
                <p:cNvSpPr/>
                <p:nvPr/>
              </p:nvSpPr>
              <p:spPr>
                <a:xfrm>
                  <a:off x="4740371" y="1465900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" name="Google Shape;1070;p84"/>
              <p:cNvGrpSpPr/>
              <p:nvPr/>
            </p:nvGrpSpPr>
            <p:grpSpPr>
              <a:xfrm>
                <a:off x="3774384" y="1273847"/>
                <a:ext cx="333435" cy="379389"/>
                <a:chOff x="1516475" y="238075"/>
                <a:chExt cx="424650" cy="483175"/>
              </a:xfrm>
            </p:grpSpPr>
            <p:sp>
              <p:nvSpPr>
                <p:cNvPr id="26" name="Google Shape;1071;p84"/>
                <p:cNvSpPr/>
                <p:nvPr/>
              </p:nvSpPr>
              <p:spPr>
                <a:xfrm>
                  <a:off x="1516475" y="238075"/>
                  <a:ext cx="424650" cy="4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6" h="19327" extrusionOk="0">
                      <a:moveTo>
                        <a:pt x="8491" y="1134"/>
                      </a:moveTo>
                      <a:cubicBezTo>
                        <a:pt x="11302" y="1134"/>
                        <a:pt x="13588" y="3438"/>
                        <a:pt x="13588" y="6267"/>
                      </a:cubicBezTo>
                      <a:cubicBezTo>
                        <a:pt x="13588" y="7318"/>
                        <a:pt x="13262" y="8342"/>
                        <a:pt x="12655" y="9199"/>
                      </a:cubicBezTo>
                      <a:cubicBezTo>
                        <a:pt x="12625" y="9242"/>
                        <a:pt x="12604" y="9272"/>
                        <a:pt x="12595" y="9284"/>
                      </a:cubicBezTo>
                      <a:lnTo>
                        <a:pt x="8491" y="15724"/>
                      </a:lnTo>
                      <a:lnTo>
                        <a:pt x="4388" y="9287"/>
                      </a:lnTo>
                      <a:cubicBezTo>
                        <a:pt x="4382" y="9275"/>
                        <a:pt x="4373" y="9266"/>
                        <a:pt x="4367" y="9257"/>
                      </a:cubicBezTo>
                      <a:cubicBezTo>
                        <a:pt x="4249" y="9091"/>
                        <a:pt x="4140" y="8921"/>
                        <a:pt x="4041" y="8743"/>
                      </a:cubicBezTo>
                      <a:cubicBezTo>
                        <a:pt x="3618" y="7985"/>
                        <a:pt x="3398" y="7134"/>
                        <a:pt x="3398" y="6267"/>
                      </a:cubicBezTo>
                      <a:cubicBezTo>
                        <a:pt x="3398" y="6174"/>
                        <a:pt x="3398" y="6080"/>
                        <a:pt x="3404" y="5990"/>
                      </a:cubicBezTo>
                      <a:cubicBezTo>
                        <a:pt x="3552" y="3266"/>
                        <a:pt x="5786" y="1134"/>
                        <a:pt x="8491" y="1134"/>
                      </a:cubicBezTo>
                      <a:close/>
                      <a:moveTo>
                        <a:pt x="11049" y="13819"/>
                      </a:moveTo>
                      <a:cubicBezTo>
                        <a:pt x="14358" y="14233"/>
                        <a:pt x="15853" y="15289"/>
                        <a:pt x="15853" y="15930"/>
                      </a:cubicBezTo>
                      <a:cubicBezTo>
                        <a:pt x="15853" y="16304"/>
                        <a:pt x="15339" y="16887"/>
                        <a:pt x="13905" y="17397"/>
                      </a:cubicBezTo>
                      <a:cubicBezTo>
                        <a:pt x="12471" y="17910"/>
                        <a:pt x="10545" y="18194"/>
                        <a:pt x="8491" y="18194"/>
                      </a:cubicBezTo>
                      <a:cubicBezTo>
                        <a:pt x="6438" y="18194"/>
                        <a:pt x="4515" y="17910"/>
                        <a:pt x="3077" y="17397"/>
                      </a:cubicBezTo>
                      <a:cubicBezTo>
                        <a:pt x="1640" y="16884"/>
                        <a:pt x="1133" y="16304"/>
                        <a:pt x="1133" y="15930"/>
                      </a:cubicBezTo>
                      <a:cubicBezTo>
                        <a:pt x="1133" y="15289"/>
                        <a:pt x="2625" y="14233"/>
                        <a:pt x="5934" y="13819"/>
                      </a:cubicBezTo>
                      <a:lnTo>
                        <a:pt x="8014" y="17083"/>
                      </a:lnTo>
                      <a:cubicBezTo>
                        <a:pt x="8126" y="17258"/>
                        <a:pt x="8309" y="17346"/>
                        <a:pt x="8491" y="17346"/>
                      </a:cubicBezTo>
                      <a:cubicBezTo>
                        <a:pt x="8674" y="17346"/>
                        <a:pt x="8857" y="17258"/>
                        <a:pt x="8968" y="17083"/>
                      </a:cubicBezTo>
                      <a:lnTo>
                        <a:pt x="11049" y="13819"/>
                      </a:lnTo>
                      <a:close/>
                      <a:moveTo>
                        <a:pt x="8494" y="1"/>
                      </a:moveTo>
                      <a:cubicBezTo>
                        <a:pt x="6947" y="1"/>
                        <a:pt x="5399" y="578"/>
                        <a:pt x="4201" y="1738"/>
                      </a:cubicBezTo>
                      <a:cubicBezTo>
                        <a:pt x="3050" y="2837"/>
                        <a:pt x="2359" y="4338"/>
                        <a:pt x="2274" y="5929"/>
                      </a:cubicBezTo>
                      <a:cubicBezTo>
                        <a:pt x="2268" y="6041"/>
                        <a:pt x="2265" y="6156"/>
                        <a:pt x="2265" y="6267"/>
                      </a:cubicBezTo>
                      <a:cubicBezTo>
                        <a:pt x="2265" y="7327"/>
                        <a:pt x="2534" y="8372"/>
                        <a:pt x="3050" y="9296"/>
                      </a:cubicBezTo>
                      <a:cubicBezTo>
                        <a:pt x="3168" y="9507"/>
                        <a:pt x="3301" y="9713"/>
                        <a:pt x="3440" y="9909"/>
                      </a:cubicBezTo>
                      <a:lnTo>
                        <a:pt x="5267" y="12771"/>
                      </a:lnTo>
                      <a:cubicBezTo>
                        <a:pt x="3953" y="12971"/>
                        <a:pt x="2809" y="13294"/>
                        <a:pt x="1921" y="13713"/>
                      </a:cubicBezTo>
                      <a:cubicBezTo>
                        <a:pt x="333" y="14465"/>
                        <a:pt x="1" y="15332"/>
                        <a:pt x="1" y="15930"/>
                      </a:cubicBezTo>
                      <a:cubicBezTo>
                        <a:pt x="1" y="16648"/>
                        <a:pt x="469" y="17669"/>
                        <a:pt x="2697" y="18466"/>
                      </a:cubicBezTo>
                      <a:cubicBezTo>
                        <a:pt x="4252" y="19022"/>
                        <a:pt x="6311" y="19326"/>
                        <a:pt x="8491" y="19326"/>
                      </a:cubicBezTo>
                      <a:cubicBezTo>
                        <a:pt x="10671" y="19326"/>
                        <a:pt x="12731" y="19022"/>
                        <a:pt x="14286" y="18466"/>
                      </a:cubicBezTo>
                      <a:cubicBezTo>
                        <a:pt x="16514" y="17669"/>
                        <a:pt x="16985" y="16648"/>
                        <a:pt x="16985" y="15930"/>
                      </a:cubicBezTo>
                      <a:cubicBezTo>
                        <a:pt x="16985" y="15332"/>
                        <a:pt x="16650" y="14465"/>
                        <a:pt x="15062" y="13713"/>
                      </a:cubicBezTo>
                      <a:cubicBezTo>
                        <a:pt x="14174" y="13294"/>
                        <a:pt x="13030" y="12971"/>
                        <a:pt x="11716" y="12768"/>
                      </a:cubicBezTo>
                      <a:lnTo>
                        <a:pt x="13549" y="9897"/>
                      </a:lnTo>
                      <a:lnTo>
                        <a:pt x="13561" y="9879"/>
                      </a:lnTo>
                      <a:cubicBezTo>
                        <a:pt x="13567" y="9873"/>
                        <a:pt x="13570" y="9867"/>
                        <a:pt x="13576" y="9861"/>
                      </a:cubicBezTo>
                      <a:cubicBezTo>
                        <a:pt x="15327" y="7382"/>
                        <a:pt x="15041" y="3997"/>
                        <a:pt x="12897" y="1847"/>
                      </a:cubicBezTo>
                      <a:cubicBezTo>
                        <a:pt x="11689" y="618"/>
                        <a:pt x="10092" y="1"/>
                        <a:pt x="8494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1072;p84"/>
                <p:cNvSpPr/>
                <p:nvPr/>
              </p:nvSpPr>
              <p:spPr>
                <a:xfrm>
                  <a:off x="1652425" y="324000"/>
                  <a:ext cx="147150" cy="14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6" h="5663" extrusionOk="0">
                      <a:moveTo>
                        <a:pt x="3054" y="1131"/>
                      </a:moveTo>
                      <a:cubicBezTo>
                        <a:pt x="3495" y="1131"/>
                        <a:pt x="3930" y="1303"/>
                        <a:pt x="4255" y="1629"/>
                      </a:cubicBezTo>
                      <a:cubicBezTo>
                        <a:pt x="4741" y="2115"/>
                        <a:pt x="4886" y="2845"/>
                        <a:pt x="4623" y="3480"/>
                      </a:cubicBezTo>
                      <a:cubicBezTo>
                        <a:pt x="4361" y="4114"/>
                        <a:pt x="3742" y="4530"/>
                        <a:pt x="3053" y="4530"/>
                      </a:cubicBezTo>
                      <a:cubicBezTo>
                        <a:pt x="2114" y="4527"/>
                        <a:pt x="1356" y="3769"/>
                        <a:pt x="1356" y="2830"/>
                      </a:cubicBezTo>
                      <a:cubicBezTo>
                        <a:pt x="1356" y="2142"/>
                        <a:pt x="1770" y="1523"/>
                        <a:pt x="2404" y="1260"/>
                      </a:cubicBezTo>
                      <a:cubicBezTo>
                        <a:pt x="2614" y="1173"/>
                        <a:pt x="2835" y="1131"/>
                        <a:pt x="3054" y="1131"/>
                      </a:cubicBezTo>
                      <a:close/>
                      <a:moveTo>
                        <a:pt x="3053" y="0"/>
                      </a:moveTo>
                      <a:cubicBezTo>
                        <a:pt x="2316" y="0"/>
                        <a:pt x="1593" y="287"/>
                        <a:pt x="1051" y="828"/>
                      </a:cubicBezTo>
                      <a:cubicBezTo>
                        <a:pt x="242" y="1638"/>
                        <a:pt x="1" y="2855"/>
                        <a:pt x="439" y="3914"/>
                      </a:cubicBezTo>
                      <a:cubicBezTo>
                        <a:pt x="876" y="4971"/>
                        <a:pt x="1909" y="5663"/>
                        <a:pt x="3053" y="5663"/>
                      </a:cubicBezTo>
                      <a:cubicBezTo>
                        <a:pt x="4617" y="5660"/>
                        <a:pt x="5883" y="4394"/>
                        <a:pt x="5886" y="2830"/>
                      </a:cubicBezTo>
                      <a:cubicBezTo>
                        <a:pt x="5886" y="1686"/>
                        <a:pt x="5194" y="653"/>
                        <a:pt x="4137" y="216"/>
                      </a:cubicBezTo>
                      <a:cubicBezTo>
                        <a:pt x="3786" y="70"/>
                        <a:pt x="3418" y="0"/>
                        <a:pt x="3053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" name="Google Shape;1073;p84"/>
            <p:cNvGrpSpPr/>
            <p:nvPr/>
          </p:nvGrpSpPr>
          <p:grpSpPr>
            <a:xfrm>
              <a:off x="7778089" y="489653"/>
              <a:ext cx="1112670" cy="1112670"/>
              <a:chOff x="4695371" y="1418163"/>
              <a:chExt cx="1080000" cy="1080000"/>
            </a:xfrm>
          </p:grpSpPr>
          <p:sp>
            <p:nvSpPr>
              <p:cNvPr id="31" name="Google Shape;1074;p84"/>
              <p:cNvSpPr/>
              <p:nvPr/>
            </p:nvSpPr>
            <p:spPr>
              <a:xfrm>
                <a:off x="4695371" y="141816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84"/>
              <p:cNvSpPr/>
              <p:nvPr/>
            </p:nvSpPr>
            <p:spPr>
              <a:xfrm>
                <a:off x="4740371" y="1465900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076;p84"/>
            <p:cNvGrpSpPr/>
            <p:nvPr/>
          </p:nvGrpSpPr>
          <p:grpSpPr>
            <a:xfrm>
              <a:off x="8034931" y="789296"/>
              <a:ext cx="607707" cy="533714"/>
              <a:chOff x="2081650" y="2050750"/>
              <a:chExt cx="483125" cy="424625"/>
            </a:xfrm>
          </p:grpSpPr>
          <p:sp>
            <p:nvSpPr>
              <p:cNvPr id="34" name="Google Shape;1077;p84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84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84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84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84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82;p84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83;p84"/>
            <p:cNvGrpSpPr/>
            <p:nvPr/>
          </p:nvGrpSpPr>
          <p:grpSpPr>
            <a:xfrm>
              <a:off x="4201298" y="489763"/>
              <a:ext cx="1112670" cy="1112670"/>
              <a:chOff x="2781881" y="1063703"/>
              <a:chExt cx="810000" cy="810000"/>
            </a:xfrm>
          </p:grpSpPr>
          <p:grpSp>
            <p:nvGrpSpPr>
              <p:cNvPr id="41" name="Google Shape;1084;p84"/>
              <p:cNvGrpSpPr/>
              <p:nvPr/>
            </p:nvGrpSpPr>
            <p:grpSpPr>
              <a:xfrm>
                <a:off x="2781881" y="1063702"/>
                <a:ext cx="810000" cy="810000"/>
                <a:chOff x="4695371" y="1418163"/>
                <a:chExt cx="1080000" cy="1080000"/>
              </a:xfrm>
            </p:grpSpPr>
            <p:sp>
              <p:nvSpPr>
                <p:cNvPr id="53" name="Google Shape;1085;p84"/>
                <p:cNvSpPr/>
                <p:nvPr/>
              </p:nvSpPr>
              <p:spPr>
                <a:xfrm>
                  <a:off x="4695371" y="1418163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1086;p84"/>
                <p:cNvSpPr/>
                <p:nvPr/>
              </p:nvSpPr>
              <p:spPr>
                <a:xfrm>
                  <a:off x="4740371" y="1465900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" name="Google Shape;1087;p84"/>
              <p:cNvGrpSpPr/>
              <p:nvPr/>
            </p:nvGrpSpPr>
            <p:grpSpPr>
              <a:xfrm>
                <a:off x="2987480" y="1269241"/>
                <a:ext cx="391766" cy="391766"/>
                <a:chOff x="5621017" y="238125"/>
                <a:chExt cx="483125" cy="483125"/>
              </a:xfrm>
            </p:grpSpPr>
            <p:sp>
              <p:nvSpPr>
                <p:cNvPr id="43" name="Google Shape;1088;p84"/>
                <p:cNvSpPr/>
                <p:nvPr/>
              </p:nvSpPr>
              <p:spPr>
                <a:xfrm>
                  <a:off x="5621017" y="238125"/>
                  <a:ext cx="483125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19325" extrusionOk="0">
                      <a:moveTo>
                        <a:pt x="4001" y="1132"/>
                      </a:moveTo>
                      <a:cubicBezTo>
                        <a:pt x="4315" y="1132"/>
                        <a:pt x="4569" y="1386"/>
                        <a:pt x="4569" y="1700"/>
                      </a:cubicBezTo>
                      <a:lnTo>
                        <a:pt x="4569" y="3965"/>
                      </a:lnTo>
                      <a:cubicBezTo>
                        <a:pt x="4569" y="4276"/>
                        <a:pt x="4315" y="4529"/>
                        <a:pt x="4001" y="4529"/>
                      </a:cubicBezTo>
                      <a:cubicBezTo>
                        <a:pt x="3687" y="4529"/>
                        <a:pt x="3436" y="4276"/>
                        <a:pt x="3436" y="3965"/>
                      </a:cubicBezTo>
                      <a:lnTo>
                        <a:pt x="3436" y="1700"/>
                      </a:lnTo>
                      <a:cubicBezTo>
                        <a:pt x="3436" y="1386"/>
                        <a:pt x="3687" y="1132"/>
                        <a:pt x="4001" y="1132"/>
                      </a:cubicBezTo>
                      <a:close/>
                      <a:moveTo>
                        <a:pt x="9662" y="1132"/>
                      </a:moveTo>
                      <a:cubicBezTo>
                        <a:pt x="9976" y="1132"/>
                        <a:pt x="10230" y="1386"/>
                        <a:pt x="10230" y="1700"/>
                      </a:cubicBezTo>
                      <a:lnTo>
                        <a:pt x="10230" y="3965"/>
                      </a:lnTo>
                      <a:cubicBezTo>
                        <a:pt x="10230" y="4276"/>
                        <a:pt x="9976" y="4529"/>
                        <a:pt x="9662" y="4529"/>
                      </a:cubicBezTo>
                      <a:cubicBezTo>
                        <a:pt x="9348" y="4529"/>
                        <a:pt x="9098" y="4276"/>
                        <a:pt x="9098" y="3965"/>
                      </a:cubicBezTo>
                      <a:lnTo>
                        <a:pt x="9098" y="1700"/>
                      </a:lnTo>
                      <a:cubicBezTo>
                        <a:pt x="9098" y="1386"/>
                        <a:pt x="9348" y="1132"/>
                        <a:pt x="9662" y="1132"/>
                      </a:cubicBezTo>
                      <a:close/>
                      <a:moveTo>
                        <a:pt x="15324" y="1132"/>
                      </a:moveTo>
                      <a:cubicBezTo>
                        <a:pt x="15638" y="1132"/>
                        <a:pt x="15891" y="1386"/>
                        <a:pt x="15891" y="1700"/>
                      </a:cubicBezTo>
                      <a:lnTo>
                        <a:pt x="15891" y="3965"/>
                      </a:lnTo>
                      <a:cubicBezTo>
                        <a:pt x="15891" y="4276"/>
                        <a:pt x="15638" y="4529"/>
                        <a:pt x="15324" y="4529"/>
                      </a:cubicBezTo>
                      <a:cubicBezTo>
                        <a:pt x="15010" y="4529"/>
                        <a:pt x="14759" y="4276"/>
                        <a:pt x="14759" y="3965"/>
                      </a:cubicBezTo>
                      <a:lnTo>
                        <a:pt x="14759" y="1700"/>
                      </a:lnTo>
                      <a:cubicBezTo>
                        <a:pt x="14759" y="1386"/>
                        <a:pt x="15010" y="1132"/>
                        <a:pt x="15324" y="1132"/>
                      </a:cubicBezTo>
                      <a:close/>
                      <a:moveTo>
                        <a:pt x="17628" y="3397"/>
                      </a:moveTo>
                      <a:cubicBezTo>
                        <a:pt x="17939" y="3397"/>
                        <a:pt x="18192" y="3651"/>
                        <a:pt x="18192" y="3965"/>
                      </a:cubicBezTo>
                      <a:lnTo>
                        <a:pt x="18192" y="6833"/>
                      </a:lnTo>
                      <a:lnTo>
                        <a:pt x="1132" y="6833"/>
                      </a:lnTo>
                      <a:lnTo>
                        <a:pt x="1132" y="3965"/>
                      </a:lnTo>
                      <a:cubicBezTo>
                        <a:pt x="1132" y="3651"/>
                        <a:pt x="1386" y="3397"/>
                        <a:pt x="1700" y="3397"/>
                      </a:cubicBezTo>
                      <a:lnTo>
                        <a:pt x="2304" y="3397"/>
                      </a:lnTo>
                      <a:lnTo>
                        <a:pt x="2304" y="3965"/>
                      </a:lnTo>
                      <a:cubicBezTo>
                        <a:pt x="2304" y="4901"/>
                        <a:pt x="3062" y="5661"/>
                        <a:pt x="4001" y="5661"/>
                      </a:cubicBezTo>
                      <a:cubicBezTo>
                        <a:pt x="4940" y="5661"/>
                        <a:pt x="5701" y="4901"/>
                        <a:pt x="5701" y="3965"/>
                      </a:cubicBezTo>
                      <a:lnTo>
                        <a:pt x="5701" y="3397"/>
                      </a:lnTo>
                      <a:lnTo>
                        <a:pt x="7965" y="3397"/>
                      </a:lnTo>
                      <a:lnTo>
                        <a:pt x="7965" y="3965"/>
                      </a:lnTo>
                      <a:cubicBezTo>
                        <a:pt x="7965" y="4901"/>
                        <a:pt x="8723" y="5661"/>
                        <a:pt x="9662" y="5661"/>
                      </a:cubicBezTo>
                      <a:cubicBezTo>
                        <a:pt x="10601" y="5661"/>
                        <a:pt x="11362" y="4901"/>
                        <a:pt x="11362" y="3965"/>
                      </a:cubicBezTo>
                      <a:lnTo>
                        <a:pt x="11362" y="3397"/>
                      </a:lnTo>
                      <a:lnTo>
                        <a:pt x="13627" y="3397"/>
                      </a:lnTo>
                      <a:lnTo>
                        <a:pt x="13627" y="3965"/>
                      </a:lnTo>
                      <a:cubicBezTo>
                        <a:pt x="13627" y="4901"/>
                        <a:pt x="14385" y="5661"/>
                        <a:pt x="15324" y="5661"/>
                      </a:cubicBezTo>
                      <a:cubicBezTo>
                        <a:pt x="16263" y="5661"/>
                        <a:pt x="17024" y="4901"/>
                        <a:pt x="17024" y="3965"/>
                      </a:cubicBezTo>
                      <a:lnTo>
                        <a:pt x="17024" y="3397"/>
                      </a:lnTo>
                      <a:close/>
                      <a:moveTo>
                        <a:pt x="18192" y="7965"/>
                      </a:moveTo>
                      <a:lnTo>
                        <a:pt x="18192" y="17628"/>
                      </a:lnTo>
                      <a:cubicBezTo>
                        <a:pt x="18192" y="17939"/>
                        <a:pt x="17939" y="18192"/>
                        <a:pt x="17628" y="18192"/>
                      </a:cubicBezTo>
                      <a:lnTo>
                        <a:pt x="1700" y="18192"/>
                      </a:lnTo>
                      <a:cubicBezTo>
                        <a:pt x="1386" y="18192"/>
                        <a:pt x="1132" y="17939"/>
                        <a:pt x="1132" y="17628"/>
                      </a:cubicBezTo>
                      <a:lnTo>
                        <a:pt x="1132" y="7965"/>
                      </a:lnTo>
                      <a:close/>
                      <a:moveTo>
                        <a:pt x="4001" y="0"/>
                      </a:moveTo>
                      <a:cubicBezTo>
                        <a:pt x="3062" y="0"/>
                        <a:pt x="2304" y="761"/>
                        <a:pt x="2304" y="1700"/>
                      </a:cubicBezTo>
                      <a:lnTo>
                        <a:pt x="2304" y="2265"/>
                      </a:lnTo>
                      <a:lnTo>
                        <a:pt x="1700" y="2265"/>
                      </a:lnTo>
                      <a:cubicBezTo>
                        <a:pt x="761" y="2265"/>
                        <a:pt x="0" y="3025"/>
                        <a:pt x="0" y="3965"/>
                      </a:cubicBezTo>
                      <a:lnTo>
                        <a:pt x="0" y="17628"/>
                      </a:lnTo>
                      <a:cubicBezTo>
                        <a:pt x="0" y="18564"/>
                        <a:pt x="761" y="19324"/>
                        <a:pt x="1700" y="19324"/>
                      </a:cubicBezTo>
                      <a:lnTo>
                        <a:pt x="17628" y="19324"/>
                      </a:lnTo>
                      <a:cubicBezTo>
                        <a:pt x="18564" y="19324"/>
                        <a:pt x="19325" y="18564"/>
                        <a:pt x="19325" y="17628"/>
                      </a:cubicBezTo>
                      <a:lnTo>
                        <a:pt x="19325" y="3965"/>
                      </a:lnTo>
                      <a:cubicBezTo>
                        <a:pt x="19325" y="3025"/>
                        <a:pt x="18564" y="2265"/>
                        <a:pt x="17628" y="2265"/>
                      </a:cubicBezTo>
                      <a:lnTo>
                        <a:pt x="17024" y="2265"/>
                      </a:lnTo>
                      <a:lnTo>
                        <a:pt x="17024" y="1700"/>
                      </a:lnTo>
                      <a:cubicBezTo>
                        <a:pt x="17024" y="761"/>
                        <a:pt x="16263" y="0"/>
                        <a:pt x="15324" y="0"/>
                      </a:cubicBezTo>
                      <a:cubicBezTo>
                        <a:pt x="14385" y="0"/>
                        <a:pt x="13627" y="761"/>
                        <a:pt x="13627" y="1700"/>
                      </a:cubicBezTo>
                      <a:lnTo>
                        <a:pt x="13627" y="2265"/>
                      </a:lnTo>
                      <a:lnTo>
                        <a:pt x="11362" y="2265"/>
                      </a:lnTo>
                      <a:lnTo>
                        <a:pt x="11362" y="1700"/>
                      </a:lnTo>
                      <a:cubicBezTo>
                        <a:pt x="11362" y="761"/>
                        <a:pt x="10601" y="0"/>
                        <a:pt x="9662" y="0"/>
                      </a:cubicBezTo>
                      <a:cubicBezTo>
                        <a:pt x="8723" y="0"/>
                        <a:pt x="7965" y="761"/>
                        <a:pt x="7965" y="1700"/>
                      </a:cubicBezTo>
                      <a:lnTo>
                        <a:pt x="7965" y="2265"/>
                      </a:lnTo>
                      <a:lnTo>
                        <a:pt x="5701" y="2265"/>
                      </a:lnTo>
                      <a:lnTo>
                        <a:pt x="5701" y="1700"/>
                      </a:lnTo>
                      <a:cubicBezTo>
                        <a:pt x="5701" y="761"/>
                        <a:pt x="4940" y="0"/>
                        <a:pt x="400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1089;p84"/>
                <p:cNvSpPr/>
                <p:nvPr/>
              </p:nvSpPr>
              <p:spPr>
                <a:xfrm>
                  <a:off x="5705950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1"/>
                      </a:moveTo>
                      <a:cubicBezTo>
                        <a:pt x="252" y="1"/>
                        <a:pt x="1" y="251"/>
                        <a:pt x="1" y="565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090;p84"/>
                <p:cNvSpPr/>
                <p:nvPr/>
              </p:nvSpPr>
              <p:spPr>
                <a:xfrm>
                  <a:off x="5847500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0" y="251"/>
                        <a:pt x="0" y="565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5"/>
                      </a:cubicBezTo>
                      <a:cubicBezTo>
                        <a:pt x="3394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1091;p84"/>
                <p:cNvSpPr/>
                <p:nvPr/>
              </p:nvSpPr>
              <p:spPr>
                <a:xfrm>
                  <a:off x="5989025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1" y="251"/>
                        <a:pt x="1" y="565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092;p84"/>
                <p:cNvSpPr/>
                <p:nvPr/>
              </p:nvSpPr>
              <p:spPr>
                <a:xfrm>
                  <a:off x="5705950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0"/>
                      </a:moveTo>
                      <a:cubicBezTo>
                        <a:pt x="252" y="0"/>
                        <a:pt x="1" y="251"/>
                        <a:pt x="1" y="565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1093;p84"/>
                <p:cNvSpPr/>
                <p:nvPr/>
              </p:nvSpPr>
              <p:spPr>
                <a:xfrm>
                  <a:off x="5847500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0"/>
                      </a:moveTo>
                      <a:cubicBezTo>
                        <a:pt x="251" y="0"/>
                        <a:pt x="0" y="251"/>
                        <a:pt x="0" y="565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5"/>
                      </a:cubicBezTo>
                      <a:cubicBezTo>
                        <a:pt x="3394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094;p84"/>
                <p:cNvSpPr/>
                <p:nvPr/>
              </p:nvSpPr>
              <p:spPr>
                <a:xfrm>
                  <a:off x="5989025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0"/>
                      </a:moveTo>
                      <a:cubicBezTo>
                        <a:pt x="251" y="0"/>
                        <a:pt x="1" y="251"/>
                        <a:pt x="1" y="565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1095;p84"/>
                <p:cNvSpPr/>
                <p:nvPr/>
              </p:nvSpPr>
              <p:spPr>
                <a:xfrm>
                  <a:off x="5705950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1"/>
                      </a:moveTo>
                      <a:cubicBezTo>
                        <a:pt x="252" y="1"/>
                        <a:pt x="1" y="254"/>
                        <a:pt x="1" y="568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8"/>
                      </a:cubicBezTo>
                      <a:cubicBezTo>
                        <a:pt x="3395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1096;p84"/>
                <p:cNvSpPr/>
                <p:nvPr/>
              </p:nvSpPr>
              <p:spPr>
                <a:xfrm>
                  <a:off x="5847500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0" y="254"/>
                        <a:pt x="0" y="568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8"/>
                      </a:cubicBezTo>
                      <a:cubicBezTo>
                        <a:pt x="3394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097;p84"/>
                <p:cNvSpPr/>
                <p:nvPr/>
              </p:nvSpPr>
              <p:spPr>
                <a:xfrm>
                  <a:off x="5989025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1" y="254"/>
                        <a:pt x="1" y="568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8"/>
                      </a:cubicBezTo>
                      <a:cubicBezTo>
                        <a:pt x="3395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5" name="Google Shape;1098;p84"/>
            <p:cNvSpPr/>
            <p:nvPr/>
          </p:nvSpPr>
          <p:spPr>
            <a:xfrm>
              <a:off x="4227900" y="1604281"/>
              <a:ext cx="1331495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날짜 선택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56" name="Google Shape;1099;p84"/>
            <p:cNvSpPr/>
            <p:nvPr/>
          </p:nvSpPr>
          <p:spPr>
            <a:xfrm>
              <a:off x="5886672" y="1604281"/>
              <a:ext cx="1563508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여행지 선택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57" name="Google Shape;1100;p84"/>
            <p:cNvSpPr/>
            <p:nvPr/>
          </p:nvSpPr>
          <p:spPr>
            <a:xfrm>
              <a:off x="7600181" y="1604281"/>
              <a:ext cx="1495511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풀코스 생성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8" name="Google Shape;1101;p84"/>
            <p:cNvGrpSpPr/>
            <p:nvPr/>
          </p:nvGrpSpPr>
          <p:grpSpPr>
            <a:xfrm>
              <a:off x="1919937" y="789309"/>
              <a:ext cx="1215049" cy="575771"/>
              <a:chOff x="1232768" y="1333302"/>
              <a:chExt cx="723396" cy="342793"/>
            </a:xfrm>
          </p:grpSpPr>
          <p:sp>
            <p:nvSpPr>
              <p:cNvPr id="59" name="Google Shape;1102;p84"/>
              <p:cNvSpPr/>
              <p:nvPr/>
            </p:nvSpPr>
            <p:spPr>
              <a:xfrm>
                <a:off x="1344745" y="1361841"/>
                <a:ext cx="4752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lt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Arial"/>
                    <a:sym typeface="Arial"/>
                  </a:rPr>
                  <a:t>계획</a:t>
                </a:r>
                <a:endParaRPr sz="140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grpSp>
            <p:nvGrpSpPr>
              <p:cNvPr id="60" name="Google Shape;1103;p84"/>
              <p:cNvGrpSpPr/>
              <p:nvPr/>
            </p:nvGrpSpPr>
            <p:grpSpPr>
              <a:xfrm>
                <a:off x="1232768" y="1333302"/>
                <a:ext cx="723396" cy="342793"/>
                <a:chOff x="1559187" y="1725967"/>
                <a:chExt cx="964528" cy="457055"/>
              </a:xfrm>
            </p:grpSpPr>
            <p:grpSp>
              <p:nvGrpSpPr>
                <p:cNvPr id="61" name="Google Shape;1104;p84"/>
                <p:cNvGrpSpPr/>
                <p:nvPr/>
              </p:nvGrpSpPr>
              <p:grpSpPr>
                <a:xfrm rot="5400000" flipH="1">
                  <a:off x="1825733" y="1459421"/>
                  <a:ext cx="431435" cy="964528"/>
                  <a:chOff x="-28702" y="3356992"/>
                  <a:chExt cx="1179106" cy="2636041"/>
                </a:xfrm>
              </p:grpSpPr>
              <p:sp>
                <p:nvSpPr>
                  <p:cNvPr id="63" name="Google Shape;1105;p84"/>
                  <p:cNvSpPr/>
                  <p:nvPr/>
                </p:nvSpPr>
                <p:spPr>
                  <a:xfrm>
                    <a:off x="739581" y="3667015"/>
                    <a:ext cx="178729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" h="256" extrusionOk="0">
                        <a:moveTo>
                          <a:pt x="106" y="256"/>
                        </a:moveTo>
                        <a:lnTo>
                          <a:pt x="106" y="256"/>
                        </a:lnTo>
                        <a:lnTo>
                          <a:pt x="118" y="256"/>
                        </a:lnTo>
                        <a:lnTo>
                          <a:pt x="128" y="254"/>
                        </a:lnTo>
                        <a:lnTo>
                          <a:pt x="137" y="250"/>
                        </a:lnTo>
                        <a:lnTo>
                          <a:pt x="147" y="246"/>
                        </a:lnTo>
                        <a:lnTo>
                          <a:pt x="165" y="234"/>
                        </a:lnTo>
                        <a:lnTo>
                          <a:pt x="181" y="218"/>
                        </a:lnTo>
                        <a:lnTo>
                          <a:pt x="193" y="200"/>
                        </a:lnTo>
                        <a:lnTo>
                          <a:pt x="203" y="178"/>
                        </a:lnTo>
                        <a:lnTo>
                          <a:pt x="209" y="154"/>
                        </a:lnTo>
                        <a:lnTo>
                          <a:pt x="211" y="128"/>
                        </a:lnTo>
                        <a:lnTo>
                          <a:pt x="211" y="128"/>
                        </a:lnTo>
                        <a:lnTo>
                          <a:pt x="209" y="102"/>
                        </a:lnTo>
                        <a:lnTo>
                          <a:pt x="203" y="78"/>
                        </a:lnTo>
                        <a:lnTo>
                          <a:pt x="193" y="58"/>
                        </a:lnTo>
                        <a:lnTo>
                          <a:pt x="181" y="38"/>
                        </a:lnTo>
                        <a:lnTo>
                          <a:pt x="165" y="22"/>
                        </a:lnTo>
                        <a:lnTo>
                          <a:pt x="147" y="10"/>
                        </a:lnTo>
                        <a:lnTo>
                          <a:pt x="137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6" y="0"/>
                        </a:lnTo>
                        <a:lnTo>
                          <a:pt x="106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4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8"/>
                        </a:lnTo>
                        <a:lnTo>
                          <a:pt x="8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8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4" y="250"/>
                        </a:lnTo>
                        <a:lnTo>
                          <a:pt x="86" y="254"/>
                        </a:lnTo>
                        <a:lnTo>
                          <a:pt x="96" y="256"/>
                        </a:lnTo>
                        <a:lnTo>
                          <a:pt x="106" y="256"/>
                        </a:lnTo>
                        <a:lnTo>
                          <a:pt x="106" y="256"/>
                        </a:lnTo>
                        <a:close/>
                        <a:moveTo>
                          <a:pt x="106" y="256"/>
                        </a:moveTo>
                        <a:lnTo>
                          <a:pt x="106" y="25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Google Shape;1106;p84"/>
                  <p:cNvSpPr/>
                  <p:nvPr/>
                </p:nvSpPr>
                <p:spPr>
                  <a:xfrm>
                    <a:off x="739581" y="3667015"/>
                    <a:ext cx="178729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" h="256" extrusionOk="0">
                        <a:moveTo>
                          <a:pt x="106" y="256"/>
                        </a:moveTo>
                        <a:lnTo>
                          <a:pt x="106" y="256"/>
                        </a:lnTo>
                        <a:lnTo>
                          <a:pt x="118" y="256"/>
                        </a:lnTo>
                        <a:lnTo>
                          <a:pt x="128" y="254"/>
                        </a:lnTo>
                        <a:lnTo>
                          <a:pt x="137" y="250"/>
                        </a:lnTo>
                        <a:lnTo>
                          <a:pt x="147" y="246"/>
                        </a:lnTo>
                        <a:lnTo>
                          <a:pt x="165" y="234"/>
                        </a:lnTo>
                        <a:lnTo>
                          <a:pt x="181" y="218"/>
                        </a:lnTo>
                        <a:lnTo>
                          <a:pt x="193" y="200"/>
                        </a:lnTo>
                        <a:lnTo>
                          <a:pt x="203" y="178"/>
                        </a:lnTo>
                        <a:lnTo>
                          <a:pt x="209" y="154"/>
                        </a:lnTo>
                        <a:lnTo>
                          <a:pt x="211" y="128"/>
                        </a:lnTo>
                        <a:lnTo>
                          <a:pt x="211" y="128"/>
                        </a:lnTo>
                        <a:lnTo>
                          <a:pt x="209" y="102"/>
                        </a:lnTo>
                        <a:lnTo>
                          <a:pt x="203" y="78"/>
                        </a:lnTo>
                        <a:lnTo>
                          <a:pt x="193" y="58"/>
                        </a:lnTo>
                        <a:lnTo>
                          <a:pt x="181" y="38"/>
                        </a:lnTo>
                        <a:lnTo>
                          <a:pt x="165" y="22"/>
                        </a:lnTo>
                        <a:lnTo>
                          <a:pt x="147" y="10"/>
                        </a:lnTo>
                        <a:lnTo>
                          <a:pt x="137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6" y="0"/>
                        </a:lnTo>
                        <a:lnTo>
                          <a:pt x="106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4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8"/>
                        </a:lnTo>
                        <a:lnTo>
                          <a:pt x="8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8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4" y="250"/>
                        </a:lnTo>
                        <a:lnTo>
                          <a:pt x="86" y="254"/>
                        </a:lnTo>
                        <a:lnTo>
                          <a:pt x="96" y="256"/>
                        </a:lnTo>
                        <a:lnTo>
                          <a:pt x="106" y="256"/>
                        </a:lnTo>
                        <a:lnTo>
                          <a:pt x="106" y="25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5" name="Google Shape;1107;p84"/>
                  <p:cNvCxnSpPr/>
                  <p:nvPr/>
                </p:nvCxnSpPr>
                <p:spPr>
                  <a:xfrm>
                    <a:off x="829369" y="3883862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66" name="Google Shape;1108;p84"/>
                  <p:cNvSpPr/>
                  <p:nvPr/>
                </p:nvSpPr>
                <p:spPr>
                  <a:xfrm>
                    <a:off x="901369" y="3844897"/>
                    <a:ext cx="135529" cy="157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" h="186" extrusionOk="0">
                        <a:moveTo>
                          <a:pt x="50" y="182"/>
                        </a:moveTo>
                        <a:lnTo>
                          <a:pt x="50" y="182"/>
                        </a:lnTo>
                        <a:lnTo>
                          <a:pt x="66" y="186"/>
                        </a:lnTo>
                        <a:lnTo>
                          <a:pt x="82" y="186"/>
                        </a:lnTo>
                        <a:lnTo>
                          <a:pt x="98" y="180"/>
                        </a:lnTo>
                        <a:lnTo>
                          <a:pt x="112" y="174"/>
                        </a:lnTo>
                        <a:lnTo>
                          <a:pt x="126" y="164"/>
                        </a:lnTo>
                        <a:lnTo>
                          <a:pt x="138" y="150"/>
                        </a:lnTo>
                        <a:lnTo>
                          <a:pt x="148" y="134"/>
                        </a:lnTo>
                        <a:lnTo>
                          <a:pt x="154" y="118"/>
                        </a:lnTo>
                        <a:lnTo>
                          <a:pt x="154" y="118"/>
                        </a:lnTo>
                        <a:lnTo>
                          <a:pt x="158" y="98"/>
                        </a:lnTo>
                        <a:lnTo>
                          <a:pt x="160" y="80"/>
                        </a:lnTo>
                        <a:lnTo>
                          <a:pt x="158" y="64"/>
                        </a:lnTo>
                        <a:lnTo>
                          <a:pt x="154" y="46"/>
                        </a:lnTo>
                        <a:lnTo>
                          <a:pt x="146" y="32"/>
                        </a:lnTo>
                        <a:lnTo>
                          <a:pt x="136" y="20"/>
                        </a:lnTo>
                        <a:lnTo>
                          <a:pt x="124" y="10"/>
                        </a:lnTo>
                        <a:lnTo>
                          <a:pt x="108" y="4"/>
                        </a:lnTo>
                        <a:lnTo>
                          <a:pt x="108" y="4"/>
                        </a:lnTo>
                        <a:lnTo>
                          <a:pt x="94" y="0"/>
                        </a:lnTo>
                        <a:lnTo>
                          <a:pt x="78" y="2"/>
                        </a:lnTo>
                        <a:lnTo>
                          <a:pt x="62" y="6"/>
                        </a:lnTo>
                        <a:lnTo>
                          <a:pt x="48" y="12"/>
                        </a:lnTo>
                        <a:lnTo>
                          <a:pt x="34" y="22"/>
                        </a:lnTo>
                        <a:lnTo>
                          <a:pt x="22" y="36"/>
                        </a:lnTo>
                        <a:lnTo>
                          <a:pt x="12" y="52"/>
                        </a:lnTo>
                        <a:lnTo>
                          <a:pt x="6" y="68"/>
                        </a:lnTo>
                        <a:lnTo>
                          <a:pt x="6" y="68"/>
                        </a:lnTo>
                        <a:lnTo>
                          <a:pt x="0" y="88"/>
                        </a:lnTo>
                        <a:lnTo>
                          <a:pt x="0" y="106"/>
                        </a:lnTo>
                        <a:lnTo>
                          <a:pt x="2" y="122"/>
                        </a:lnTo>
                        <a:lnTo>
                          <a:pt x="6" y="140"/>
                        </a:lnTo>
                        <a:lnTo>
                          <a:pt x="14" y="154"/>
                        </a:lnTo>
                        <a:lnTo>
                          <a:pt x="24" y="166"/>
                        </a:lnTo>
                        <a:lnTo>
                          <a:pt x="36" y="176"/>
                        </a:lnTo>
                        <a:lnTo>
                          <a:pt x="50" y="182"/>
                        </a:lnTo>
                        <a:lnTo>
                          <a:pt x="50" y="182"/>
                        </a:lnTo>
                        <a:close/>
                        <a:moveTo>
                          <a:pt x="50" y="182"/>
                        </a:moveTo>
                        <a:lnTo>
                          <a:pt x="50" y="182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Google Shape;1109;p84"/>
                  <p:cNvSpPr/>
                  <p:nvPr/>
                </p:nvSpPr>
                <p:spPr>
                  <a:xfrm>
                    <a:off x="901369" y="3844897"/>
                    <a:ext cx="135529" cy="157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" h="186" extrusionOk="0">
                        <a:moveTo>
                          <a:pt x="50" y="182"/>
                        </a:moveTo>
                        <a:lnTo>
                          <a:pt x="50" y="182"/>
                        </a:lnTo>
                        <a:lnTo>
                          <a:pt x="66" y="186"/>
                        </a:lnTo>
                        <a:lnTo>
                          <a:pt x="82" y="186"/>
                        </a:lnTo>
                        <a:lnTo>
                          <a:pt x="98" y="180"/>
                        </a:lnTo>
                        <a:lnTo>
                          <a:pt x="112" y="174"/>
                        </a:lnTo>
                        <a:lnTo>
                          <a:pt x="126" y="164"/>
                        </a:lnTo>
                        <a:lnTo>
                          <a:pt x="138" y="150"/>
                        </a:lnTo>
                        <a:lnTo>
                          <a:pt x="148" y="134"/>
                        </a:lnTo>
                        <a:lnTo>
                          <a:pt x="154" y="118"/>
                        </a:lnTo>
                        <a:lnTo>
                          <a:pt x="154" y="118"/>
                        </a:lnTo>
                        <a:lnTo>
                          <a:pt x="158" y="98"/>
                        </a:lnTo>
                        <a:lnTo>
                          <a:pt x="160" y="80"/>
                        </a:lnTo>
                        <a:lnTo>
                          <a:pt x="158" y="64"/>
                        </a:lnTo>
                        <a:lnTo>
                          <a:pt x="154" y="46"/>
                        </a:lnTo>
                        <a:lnTo>
                          <a:pt x="146" y="32"/>
                        </a:lnTo>
                        <a:lnTo>
                          <a:pt x="136" y="20"/>
                        </a:lnTo>
                        <a:lnTo>
                          <a:pt x="124" y="10"/>
                        </a:lnTo>
                        <a:lnTo>
                          <a:pt x="108" y="4"/>
                        </a:lnTo>
                        <a:lnTo>
                          <a:pt x="108" y="4"/>
                        </a:lnTo>
                        <a:lnTo>
                          <a:pt x="94" y="0"/>
                        </a:lnTo>
                        <a:lnTo>
                          <a:pt x="78" y="2"/>
                        </a:lnTo>
                        <a:lnTo>
                          <a:pt x="62" y="6"/>
                        </a:lnTo>
                        <a:lnTo>
                          <a:pt x="48" y="12"/>
                        </a:lnTo>
                        <a:lnTo>
                          <a:pt x="34" y="22"/>
                        </a:lnTo>
                        <a:lnTo>
                          <a:pt x="22" y="36"/>
                        </a:lnTo>
                        <a:lnTo>
                          <a:pt x="12" y="52"/>
                        </a:lnTo>
                        <a:lnTo>
                          <a:pt x="6" y="68"/>
                        </a:lnTo>
                        <a:lnTo>
                          <a:pt x="6" y="68"/>
                        </a:lnTo>
                        <a:lnTo>
                          <a:pt x="0" y="88"/>
                        </a:lnTo>
                        <a:lnTo>
                          <a:pt x="0" y="106"/>
                        </a:lnTo>
                        <a:lnTo>
                          <a:pt x="2" y="122"/>
                        </a:lnTo>
                        <a:lnTo>
                          <a:pt x="6" y="140"/>
                        </a:lnTo>
                        <a:lnTo>
                          <a:pt x="14" y="154"/>
                        </a:lnTo>
                        <a:lnTo>
                          <a:pt x="24" y="166"/>
                        </a:lnTo>
                        <a:lnTo>
                          <a:pt x="36" y="176"/>
                        </a:lnTo>
                        <a:lnTo>
                          <a:pt x="50" y="182"/>
                        </a:lnTo>
                        <a:lnTo>
                          <a:pt x="50" y="182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8" name="Google Shape;1110;p84"/>
                  <p:cNvCxnSpPr/>
                  <p:nvPr/>
                </p:nvCxnSpPr>
                <p:spPr>
                  <a:xfrm>
                    <a:off x="943722" y="3999062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69" name="Google Shape;1111;p84"/>
                  <p:cNvSpPr/>
                  <p:nvPr/>
                </p:nvSpPr>
                <p:spPr>
                  <a:xfrm>
                    <a:off x="1036898" y="3982121"/>
                    <a:ext cx="113506" cy="132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157" extrusionOk="0">
                        <a:moveTo>
                          <a:pt x="42" y="155"/>
                        </a:moveTo>
                        <a:lnTo>
                          <a:pt x="42" y="155"/>
                        </a:lnTo>
                        <a:lnTo>
                          <a:pt x="56" y="157"/>
                        </a:lnTo>
                        <a:lnTo>
                          <a:pt x="68" y="157"/>
                        </a:lnTo>
                        <a:lnTo>
                          <a:pt x="82" y="153"/>
                        </a:lnTo>
                        <a:lnTo>
                          <a:pt x="94" y="147"/>
                        </a:lnTo>
                        <a:lnTo>
                          <a:pt x="104" y="139"/>
                        </a:lnTo>
                        <a:lnTo>
                          <a:pt x="114" y="127"/>
                        </a:lnTo>
                        <a:lnTo>
                          <a:pt x="124" y="115"/>
                        </a:lnTo>
                        <a:lnTo>
                          <a:pt x="130" y="99"/>
                        </a:lnTo>
                        <a:lnTo>
                          <a:pt x="130" y="99"/>
                        </a:lnTo>
                        <a:lnTo>
                          <a:pt x="132" y="85"/>
                        </a:lnTo>
                        <a:lnTo>
                          <a:pt x="134" y="69"/>
                        </a:lnTo>
                        <a:lnTo>
                          <a:pt x="132" y="55"/>
                        </a:lnTo>
                        <a:lnTo>
                          <a:pt x="128" y="41"/>
                        </a:lnTo>
                        <a:lnTo>
                          <a:pt x="122" y="28"/>
                        </a:lnTo>
                        <a:lnTo>
                          <a:pt x="114" y="18"/>
                        </a:lnTo>
                        <a:lnTo>
                          <a:pt x="104" y="10"/>
                        </a:lnTo>
                        <a:lnTo>
                          <a:pt x="92" y="4"/>
                        </a:lnTo>
                        <a:lnTo>
                          <a:pt x="92" y="4"/>
                        </a:lnTo>
                        <a:lnTo>
                          <a:pt x="78" y="0"/>
                        </a:lnTo>
                        <a:lnTo>
                          <a:pt x="64" y="2"/>
                        </a:lnTo>
                        <a:lnTo>
                          <a:pt x="52" y="4"/>
                        </a:lnTo>
                        <a:lnTo>
                          <a:pt x="40" y="10"/>
                        </a:lnTo>
                        <a:lnTo>
                          <a:pt x="28" y="20"/>
                        </a:lnTo>
                        <a:lnTo>
                          <a:pt x="18" y="30"/>
                        </a:lnTo>
                        <a:lnTo>
                          <a:pt x="10" y="45"/>
                        </a:lnTo>
                        <a:lnTo>
                          <a:pt x="4" y="59"/>
                        </a:lnTo>
                        <a:lnTo>
                          <a:pt x="4" y="59"/>
                        </a:lnTo>
                        <a:lnTo>
                          <a:pt x="0" y="75"/>
                        </a:lnTo>
                        <a:lnTo>
                          <a:pt x="0" y="89"/>
                        </a:lnTo>
                        <a:lnTo>
                          <a:pt x="2" y="105"/>
                        </a:lnTo>
                        <a:lnTo>
                          <a:pt x="6" y="117"/>
                        </a:lnTo>
                        <a:lnTo>
                          <a:pt x="12" y="131"/>
                        </a:lnTo>
                        <a:lnTo>
                          <a:pt x="20" y="141"/>
                        </a:lnTo>
                        <a:lnTo>
                          <a:pt x="30" y="149"/>
                        </a:lnTo>
                        <a:lnTo>
                          <a:pt x="42" y="155"/>
                        </a:lnTo>
                        <a:lnTo>
                          <a:pt x="42" y="155"/>
                        </a:lnTo>
                        <a:close/>
                        <a:moveTo>
                          <a:pt x="42" y="155"/>
                        </a:moveTo>
                        <a:lnTo>
                          <a:pt x="42" y="15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Google Shape;1112;p84"/>
                  <p:cNvSpPr/>
                  <p:nvPr/>
                </p:nvSpPr>
                <p:spPr>
                  <a:xfrm>
                    <a:off x="1036898" y="3982121"/>
                    <a:ext cx="113506" cy="132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157" extrusionOk="0">
                        <a:moveTo>
                          <a:pt x="42" y="155"/>
                        </a:moveTo>
                        <a:lnTo>
                          <a:pt x="42" y="155"/>
                        </a:lnTo>
                        <a:lnTo>
                          <a:pt x="56" y="157"/>
                        </a:lnTo>
                        <a:lnTo>
                          <a:pt x="68" y="157"/>
                        </a:lnTo>
                        <a:lnTo>
                          <a:pt x="82" y="153"/>
                        </a:lnTo>
                        <a:lnTo>
                          <a:pt x="94" y="147"/>
                        </a:lnTo>
                        <a:lnTo>
                          <a:pt x="104" y="139"/>
                        </a:lnTo>
                        <a:lnTo>
                          <a:pt x="114" y="127"/>
                        </a:lnTo>
                        <a:lnTo>
                          <a:pt x="124" y="115"/>
                        </a:lnTo>
                        <a:lnTo>
                          <a:pt x="130" y="99"/>
                        </a:lnTo>
                        <a:lnTo>
                          <a:pt x="130" y="99"/>
                        </a:lnTo>
                        <a:lnTo>
                          <a:pt x="132" y="85"/>
                        </a:lnTo>
                        <a:lnTo>
                          <a:pt x="134" y="69"/>
                        </a:lnTo>
                        <a:lnTo>
                          <a:pt x="132" y="55"/>
                        </a:lnTo>
                        <a:lnTo>
                          <a:pt x="128" y="41"/>
                        </a:lnTo>
                        <a:lnTo>
                          <a:pt x="122" y="28"/>
                        </a:lnTo>
                        <a:lnTo>
                          <a:pt x="114" y="18"/>
                        </a:lnTo>
                        <a:lnTo>
                          <a:pt x="104" y="10"/>
                        </a:lnTo>
                        <a:lnTo>
                          <a:pt x="92" y="4"/>
                        </a:lnTo>
                        <a:lnTo>
                          <a:pt x="92" y="4"/>
                        </a:lnTo>
                        <a:lnTo>
                          <a:pt x="78" y="0"/>
                        </a:lnTo>
                        <a:lnTo>
                          <a:pt x="64" y="2"/>
                        </a:lnTo>
                        <a:lnTo>
                          <a:pt x="52" y="4"/>
                        </a:lnTo>
                        <a:lnTo>
                          <a:pt x="40" y="10"/>
                        </a:lnTo>
                        <a:lnTo>
                          <a:pt x="28" y="20"/>
                        </a:lnTo>
                        <a:lnTo>
                          <a:pt x="18" y="30"/>
                        </a:lnTo>
                        <a:lnTo>
                          <a:pt x="10" y="45"/>
                        </a:lnTo>
                        <a:lnTo>
                          <a:pt x="4" y="59"/>
                        </a:lnTo>
                        <a:lnTo>
                          <a:pt x="4" y="59"/>
                        </a:lnTo>
                        <a:lnTo>
                          <a:pt x="0" y="75"/>
                        </a:lnTo>
                        <a:lnTo>
                          <a:pt x="0" y="89"/>
                        </a:lnTo>
                        <a:lnTo>
                          <a:pt x="2" y="105"/>
                        </a:lnTo>
                        <a:lnTo>
                          <a:pt x="6" y="117"/>
                        </a:lnTo>
                        <a:lnTo>
                          <a:pt x="12" y="131"/>
                        </a:lnTo>
                        <a:lnTo>
                          <a:pt x="20" y="141"/>
                        </a:lnTo>
                        <a:lnTo>
                          <a:pt x="30" y="149"/>
                        </a:lnTo>
                        <a:lnTo>
                          <a:pt x="42" y="155"/>
                        </a:lnTo>
                        <a:lnTo>
                          <a:pt x="42" y="155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1" name="Google Shape;1113;p84"/>
                  <p:cNvCxnSpPr/>
                  <p:nvPr/>
                </p:nvCxnSpPr>
                <p:spPr>
                  <a:xfrm>
                    <a:off x="1072475" y="4113415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2" name="Google Shape;1114;p84"/>
                  <p:cNvSpPr/>
                  <p:nvPr/>
                </p:nvSpPr>
                <p:spPr>
                  <a:xfrm>
                    <a:off x="529510" y="3565368"/>
                    <a:ext cx="181270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56" extrusionOk="0">
                        <a:moveTo>
                          <a:pt x="108" y="256"/>
                        </a:moveTo>
                        <a:lnTo>
                          <a:pt x="108" y="256"/>
                        </a:lnTo>
                        <a:lnTo>
                          <a:pt x="118" y="254"/>
                        </a:lnTo>
                        <a:lnTo>
                          <a:pt x="128" y="254"/>
                        </a:lnTo>
                        <a:lnTo>
                          <a:pt x="138" y="250"/>
                        </a:lnTo>
                        <a:lnTo>
                          <a:pt x="148" y="246"/>
                        </a:lnTo>
                        <a:lnTo>
                          <a:pt x="166" y="234"/>
                        </a:lnTo>
                        <a:lnTo>
                          <a:pt x="182" y="218"/>
                        </a:lnTo>
                        <a:lnTo>
                          <a:pt x="196" y="200"/>
                        </a:lnTo>
                        <a:lnTo>
                          <a:pt x="204" y="178"/>
                        </a:lnTo>
                        <a:lnTo>
                          <a:pt x="212" y="154"/>
                        </a:lnTo>
                        <a:lnTo>
                          <a:pt x="214" y="128"/>
                        </a:lnTo>
                        <a:lnTo>
                          <a:pt x="214" y="128"/>
                        </a:lnTo>
                        <a:lnTo>
                          <a:pt x="212" y="102"/>
                        </a:lnTo>
                        <a:lnTo>
                          <a:pt x="204" y="78"/>
                        </a:lnTo>
                        <a:lnTo>
                          <a:pt x="196" y="56"/>
                        </a:lnTo>
                        <a:lnTo>
                          <a:pt x="182" y="38"/>
                        </a:lnTo>
                        <a:lnTo>
                          <a:pt x="166" y="22"/>
                        </a:lnTo>
                        <a:lnTo>
                          <a:pt x="148" y="10"/>
                        </a:lnTo>
                        <a:lnTo>
                          <a:pt x="138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6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6"/>
                        </a:lnTo>
                        <a:lnTo>
                          <a:pt x="10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10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6" y="250"/>
                        </a:lnTo>
                        <a:lnTo>
                          <a:pt x="86" y="254"/>
                        </a:lnTo>
                        <a:lnTo>
                          <a:pt x="96" y="254"/>
                        </a:lnTo>
                        <a:lnTo>
                          <a:pt x="108" y="256"/>
                        </a:lnTo>
                        <a:lnTo>
                          <a:pt x="108" y="256"/>
                        </a:lnTo>
                        <a:close/>
                        <a:moveTo>
                          <a:pt x="108" y="256"/>
                        </a:moveTo>
                        <a:lnTo>
                          <a:pt x="108" y="25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1115;p84"/>
                  <p:cNvSpPr/>
                  <p:nvPr/>
                </p:nvSpPr>
                <p:spPr>
                  <a:xfrm>
                    <a:off x="529510" y="3565368"/>
                    <a:ext cx="181270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56" extrusionOk="0">
                        <a:moveTo>
                          <a:pt x="108" y="256"/>
                        </a:moveTo>
                        <a:lnTo>
                          <a:pt x="108" y="256"/>
                        </a:lnTo>
                        <a:lnTo>
                          <a:pt x="118" y="254"/>
                        </a:lnTo>
                        <a:lnTo>
                          <a:pt x="128" y="254"/>
                        </a:lnTo>
                        <a:lnTo>
                          <a:pt x="138" y="250"/>
                        </a:lnTo>
                        <a:lnTo>
                          <a:pt x="148" y="246"/>
                        </a:lnTo>
                        <a:lnTo>
                          <a:pt x="166" y="234"/>
                        </a:lnTo>
                        <a:lnTo>
                          <a:pt x="182" y="218"/>
                        </a:lnTo>
                        <a:lnTo>
                          <a:pt x="196" y="200"/>
                        </a:lnTo>
                        <a:lnTo>
                          <a:pt x="204" y="178"/>
                        </a:lnTo>
                        <a:lnTo>
                          <a:pt x="212" y="154"/>
                        </a:lnTo>
                        <a:lnTo>
                          <a:pt x="214" y="128"/>
                        </a:lnTo>
                        <a:lnTo>
                          <a:pt x="214" y="128"/>
                        </a:lnTo>
                        <a:lnTo>
                          <a:pt x="212" y="102"/>
                        </a:lnTo>
                        <a:lnTo>
                          <a:pt x="204" y="78"/>
                        </a:lnTo>
                        <a:lnTo>
                          <a:pt x="196" y="56"/>
                        </a:lnTo>
                        <a:lnTo>
                          <a:pt x="182" y="38"/>
                        </a:lnTo>
                        <a:lnTo>
                          <a:pt x="166" y="22"/>
                        </a:lnTo>
                        <a:lnTo>
                          <a:pt x="148" y="10"/>
                        </a:lnTo>
                        <a:lnTo>
                          <a:pt x="138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6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6"/>
                        </a:lnTo>
                        <a:lnTo>
                          <a:pt x="10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10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6" y="250"/>
                        </a:lnTo>
                        <a:lnTo>
                          <a:pt x="86" y="254"/>
                        </a:lnTo>
                        <a:lnTo>
                          <a:pt x="96" y="254"/>
                        </a:lnTo>
                        <a:lnTo>
                          <a:pt x="108" y="256"/>
                        </a:lnTo>
                        <a:lnTo>
                          <a:pt x="108" y="25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4" name="Google Shape;1116;p84"/>
                  <p:cNvCxnSpPr/>
                  <p:nvPr/>
                </p:nvCxnSpPr>
                <p:spPr>
                  <a:xfrm>
                    <a:off x="620993" y="3782215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5" name="Google Shape;1117;p84"/>
                  <p:cNvSpPr/>
                  <p:nvPr/>
                </p:nvSpPr>
                <p:spPr>
                  <a:xfrm>
                    <a:off x="-28702" y="3839814"/>
                    <a:ext cx="1048658" cy="2153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2542" extrusionOk="0">
                        <a:moveTo>
                          <a:pt x="1136" y="369"/>
                        </a:moveTo>
                        <a:lnTo>
                          <a:pt x="1136" y="369"/>
                        </a:lnTo>
                        <a:lnTo>
                          <a:pt x="1120" y="345"/>
                        </a:lnTo>
                        <a:lnTo>
                          <a:pt x="1100" y="321"/>
                        </a:lnTo>
                        <a:lnTo>
                          <a:pt x="1078" y="301"/>
                        </a:lnTo>
                        <a:lnTo>
                          <a:pt x="1052" y="281"/>
                        </a:lnTo>
                        <a:lnTo>
                          <a:pt x="1019" y="261"/>
                        </a:lnTo>
                        <a:lnTo>
                          <a:pt x="981" y="239"/>
                        </a:lnTo>
                        <a:lnTo>
                          <a:pt x="881" y="188"/>
                        </a:lnTo>
                        <a:lnTo>
                          <a:pt x="881" y="188"/>
                        </a:lnTo>
                        <a:lnTo>
                          <a:pt x="753" y="124"/>
                        </a:lnTo>
                        <a:lnTo>
                          <a:pt x="753" y="124"/>
                        </a:lnTo>
                        <a:lnTo>
                          <a:pt x="691" y="94"/>
                        </a:lnTo>
                        <a:lnTo>
                          <a:pt x="637" y="68"/>
                        </a:lnTo>
                        <a:lnTo>
                          <a:pt x="585" y="46"/>
                        </a:lnTo>
                        <a:lnTo>
                          <a:pt x="537" y="30"/>
                        </a:lnTo>
                        <a:lnTo>
                          <a:pt x="493" y="16"/>
                        </a:lnTo>
                        <a:lnTo>
                          <a:pt x="451" y="6"/>
                        </a:lnTo>
                        <a:lnTo>
                          <a:pt x="413" y="2"/>
                        </a:lnTo>
                        <a:lnTo>
                          <a:pt x="377" y="0"/>
                        </a:lnTo>
                        <a:lnTo>
                          <a:pt x="377" y="0"/>
                        </a:lnTo>
                        <a:lnTo>
                          <a:pt x="344" y="2"/>
                        </a:lnTo>
                        <a:lnTo>
                          <a:pt x="312" y="8"/>
                        </a:lnTo>
                        <a:lnTo>
                          <a:pt x="280" y="16"/>
                        </a:lnTo>
                        <a:lnTo>
                          <a:pt x="250" y="30"/>
                        </a:lnTo>
                        <a:lnTo>
                          <a:pt x="220" y="48"/>
                        </a:lnTo>
                        <a:lnTo>
                          <a:pt x="190" y="72"/>
                        </a:lnTo>
                        <a:lnTo>
                          <a:pt x="160" y="98"/>
                        </a:lnTo>
                        <a:lnTo>
                          <a:pt x="130" y="130"/>
                        </a:lnTo>
                        <a:lnTo>
                          <a:pt x="130" y="130"/>
                        </a:lnTo>
                        <a:lnTo>
                          <a:pt x="96" y="172"/>
                        </a:lnTo>
                        <a:lnTo>
                          <a:pt x="66" y="213"/>
                        </a:lnTo>
                        <a:lnTo>
                          <a:pt x="44" y="253"/>
                        </a:lnTo>
                        <a:lnTo>
                          <a:pt x="26" y="291"/>
                        </a:lnTo>
                        <a:lnTo>
                          <a:pt x="12" y="329"/>
                        </a:lnTo>
                        <a:lnTo>
                          <a:pt x="4" y="365"/>
                        </a:lnTo>
                        <a:lnTo>
                          <a:pt x="0" y="401"/>
                        </a:lnTo>
                        <a:lnTo>
                          <a:pt x="0" y="435"/>
                        </a:lnTo>
                        <a:lnTo>
                          <a:pt x="2" y="467"/>
                        </a:lnTo>
                        <a:lnTo>
                          <a:pt x="8" y="501"/>
                        </a:lnTo>
                        <a:lnTo>
                          <a:pt x="16" y="531"/>
                        </a:lnTo>
                        <a:lnTo>
                          <a:pt x="28" y="563"/>
                        </a:lnTo>
                        <a:lnTo>
                          <a:pt x="40" y="593"/>
                        </a:lnTo>
                        <a:lnTo>
                          <a:pt x="52" y="625"/>
                        </a:lnTo>
                        <a:lnTo>
                          <a:pt x="80" y="683"/>
                        </a:lnTo>
                        <a:lnTo>
                          <a:pt x="80" y="683"/>
                        </a:lnTo>
                        <a:lnTo>
                          <a:pt x="98" y="719"/>
                        </a:lnTo>
                        <a:lnTo>
                          <a:pt x="114" y="755"/>
                        </a:lnTo>
                        <a:lnTo>
                          <a:pt x="114" y="755"/>
                        </a:lnTo>
                        <a:lnTo>
                          <a:pt x="150" y="847"/>
                        </a:lnTo>
                        <a:lnTo>
                          <a:pt x="168" y="895"/>
                        </a:lnTo>
                        <a:lnTo>
                          <a:pt x="184" y="943"/>
                        </a:lnTo>
                        <a:lnTo>
                          <a:pt x="198" y="995"/>
                        </a:lnTo>
                        <a:lnTo>
                          <a:pt x="210" y="1049"/>
                        </a:lnTo>
                        <a:lnTo>
                          <a:pt x="222" y="1105"/>
                        </a:lnTo>
                        <a:lnTo>
                          <a:pt x="230" y="1167"/>
                        </a:lnTo>
                        <a:lnTo>
                          <a:pt x="238" y="1233"/>
                        </a:lnTo>
                        <a:lnTo>
                          <a:pt x="242" y="1305"/>
                        </a:lnTo>
                        <a:lnTo>
                          <a:pt x="244" y="1383"/>
                        </a:lnTo>
                        <a:lnTo>
                          <a:pt x="244" y="1469"/>
                        </a:lnTo>
                        <a:lnTo>
                          <a:pt x="242" y="1561"/>
                        </a:lnTo>
                        <a:lnTo>
                          <a:pt x="236" y="1663"/>
                        </a:lnTo>
                        <a:lnTo>
                          <a:pt x="228" y="1774"/>
                        </a:lnTo>
                        <a:lnTo>
                          <a:pt x="216" y="1892"/>
                        </a:lnTo>
                        <a:lnTo>
                          <a:pt x="216" y="1892"/>
                        </a:lnTo>
                        <a:lnTo>
                          <a:pt x="210" y="1942"/>
                        </a:lnTo>
                        <a:lnTo>
                          <a:pt x="208" y="1988"/>
                        </a:lnTo>
                        <a:lnTo>
                          <a:pt x="208" y="2032"/>
                        </a:lnTo>
                        <a:lnTo>
                          <a:pt x="208" y="2074"/>
                        </a:lnTo>
                        <a:lnTo>
                          <a:pt x="212" y="2114"/>
                        </a:lnTo>
                        <a:lnTo>
                          <a:pt x="216" y="2150"/>
                        </a:lnTo>
                        <a:lnTo>
                          <a:pt x="222" y="2186"/>
                        </a:lnTo>
                        <a:lnTo>
                          <a:pt x="228" y="2218"/>
                        </a:lnTo>
                        <a:lnTo>
                          <a:pt x="236" y="2250"/>
                        </a:lnTo>
                        <a:lnTo>
                          <a:pt x="246" y="2278"/>
                        </a:lnTo>
                        <a:lnTo>
                          <a:pt x="256" y="2304"/>
                        </a:lnTo>
                        <a:lnTo>
                          <a:pt x="268" y="2330"/>
                        </a:lnTo>
                        <a:lnTo>
                          <a:pt x="278" y="2352"/>
                        </a:lnTo>
                        <a:lnTo>
                          <a:pt x="290" y="2374"/>
                        </a:lnTo>
                        <a:lnTo>
                          <a:pt x="304" y="2394"/>
                        </a:lnTo>
                        <a:lnTo>
                          <a:pt x="316" y="2412"/>
                        </a:lnTo>
                        <a:lnTo>
                          <a:pt x="344" y="2442"/>
                        </a:lnTo>
                        <a:lnTo>
                          <a:pt x="369" y="2468"/>
                        </a:lnTo>
                        <a:lnTo>
                          <a:pt x="395" y="2488"/>
                        </a:lnTo>
                        <a:lnTo>
                          <a:pt x="419" y="2504"/>
                        </a:lnTo>
                        <a:lnTo>
                          <a:pt x="439" y="2516"/>
                        </a:lnTo>
                        <a:lnTo>
                          <a:pt x="455" y="2524"/>
                        </a:lnTo>
                        <a:lnTo>
                          <a:pt x="475" y="2530"/>
                        </a:lnTo>
                        <a:lnTo>
                          <a:pt x="475" y="2530"/>
                        </a:lnTo>
                        <a:lnTo>
                          <a:pt x="483" y="2534"/>
                        </a:lnTo>
                        <a:lnTo>
                          <a:pt x="483" y="2534"/>
                        </a:lnTo>
                        <a:lnTo>
                          <a:pt x="501" y="2538"/>
                        </a:lnTo>
                        <a:lnTo>
                          <a:pt x="521" y="2540"/>
                        </a:lnTo>
                        <a:lnTo>
                          <a:pt x="543" y="2542"/>
                        </a:lnTo>
                        <a:lnTo>
                          <a:pt x="543" y="2542"/>
                        </a:lnTo>
                        <a:lnTo>
                          <a:pt x="577" y="2538"/>
                        </a:lnTo>
                        <a:lnTo>
                          <a:pt x="611" y="2532"/>
                        </a:lnTo>
                        <a:lnTo>
                          <a:pt x="643" y="2520"/>
                        </a:lnTo>
                        <a:lnTo>
                          <a:pt x="673" y="2504"/>
                        </a:lnTo>
                        <a:lnTo>
                          <a:pt x="701" y="2484"/>
                        </a:lnTo>
                        <a:lnTo>
                          <a:pt x="729" y="2458"/>
                        </a:lnTo>
                        <a:lnTo>
                          <a:pt x="755" y="2430"/>
                        </a:lnTo>
                        <a:lnTo>
                          <a:pt x="781" y="2396"/>
                        </a:lnTo>
                        <a:lnTo>
                          <a:pt x="803" y="2358"/>
                        </a:lnTo>
                        <a:lnTo>
                          <a:pt x="825" y="2316"/>
                        </a:lnTo>
                        <a:lnTo>
                          <a:pt x="845" y="2268"/>
                        </a:lnTo>
                        <a:lnTo>
                          <a:pt x="863" y="2218"/>
                        </a:lnTo>
                        <a:lnTo>
                          <a:pt x="881" y="2164"/>
                        </a:lnTo>
                        <a:lnTo>
                          <a:pt x="895" y="2106"/>
                        </a:lnTo>
                        <a:lnTo>
                          <a:pt x="909" y="2042"/>
                        </a:lnTo>
                        <a:lnTo>
                          <a:pt x="921" y="1976"/>
                        </a:lnTo>
                        <a:lnTo>
                          <a:pt x="921" y="1976"/>
                        </a:lnTo>
                        <a:lnTo>
                          <a:pt x="937" y="1880"/>
                        </a:lnTo>
                        <a:lnTo>
                          <a:pt x="951" y="1790"/>
                        </a:lnTo>
                        <a:lnTo>
                          <a:pt x="983" y="1627"/>
                        </a:lnTo>
                        <a:lnTo>
                          <a:pt x="1015" y="1485"/>
                        </a:lnTo>
                        <a:lnTo>
                          <a:pt x="1046" y="1365"/>
                        </a:lnTo>
                        <a:lnTo>
                          <a:pt x="1076" y="1259"/>
                        </a:lnTo>
                        <a:lnTo>
                          <a:pt x="1106" y="1169"/>
                        </a:lnTo>
                        <a:lnTo>
                          <a:pt x="1132" y="1089"/>
                        </a:lnTo>
                        <a:lnTo>
                          <a:pt x="1158" y="1019"/>
                        </a:lnTo>
                        <a:lnTo>
                          <a:pt x="1158" y="1019"/>
                        </a:lnTo>
                        <a:lnTo>
                          <a:pt x="1180" y="961"/>
                        </a:lnTo>
                        <a:lnTo>
                          <a:pt x="1198" y="907"/>
                        </a:lnTo>
                        <a:lnTo>
                          <a:pt x="1214" y="855"/>
                        </a:lnTo>
                        <a:lnTo>
                          <a:pt x="1226" y="803"/>
                        </a:lnTo>
                        <a:lnTo>
                          <a:pt x="1226" y="803"/>
                        </a:lnTo>
                        <a:lnTo>
                          <a:pt x="1232" y="765"/>
                        </a:lnTo>
                        <a:lnTo>
                          <a:pt x="1236" y="731"/>
                        </a:lnTo>
                        <a:lnTo>
                          <a:pt x="1238" y="695"/>
                        </a:lnTo>
                        <a:lnTo>
                          <a:pt x="1236" y="663"/>
                        </a:lnTo>
                        <a:lnTo>
                          <a:pt x="1234" y="631"/>
                        </a:lnTo>
                        <a:lnTo>
                          <a:pt x="1230" y="601"/>
                        </a:lnTo>
                        <a:lnTo>
                          <a:pt x="1224" y="571"/>
                        </a:lnTo>
                        <a:lnTo>
                          <a:pt x="1216" y="545"/>
                        </a:lnTo>
                        <a:lnTo>
                          <a:pt x="1206" y="517"/>
                        </a:lnTo>
                        <a:lnTo>
                          <a:pt x="1198" y="493"/>
                        </a:lnTo>
                        <a:lnTo>
                          <a:pt x="1178" y="447"/>
                        </a:lnTo>
                        <a:lnTo>
                          <a:pt x="1156" y="407"/>
                        </a:lnTo>
                        <a:lnTo>
                          <a:pt x="1136" y="371"/>
                        </a:lnTo>
                        <a:lnTo>
                          <a:pt x="1136" y="369"/>
                        </a:lnTo>
                        <a:close/>
                        <a:moveTo>
                          <a:pt x="1136" y="369"/>
                        </a:moveTo>
                        <a:lnTo>
                          <a:pt x="1136" y="369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7" name="Google Shape;1119;p84"/>
                  <p:cNvCxnSpPr/>
                  <p:nvPr/>
                </p:nvCxnSpPr>
                <p:spPr>
                  <a:xfrm>
                    <a:off x="933557" y="4152379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8" name="Google Shape;1120;p84"/>
                  <p:cNvSpPr/>
                  <p:nvPr/>
                </p:nvSpPr>
                <p:spPr>
                  <a:xfrm>
                    <a:off x="6875" y="3356992"/>
                    <a:ext cx="432846" cy="42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" h="496" extrusionOk="0">
                        <a:moveTo>
                          <a:pt x="335" y="406"/>
                        </a:moveTo>
                        <a:lnTo>
                          <a:pt x="335" y="406"/>
                        </a:lnTo>
                        <a:lnTo>
                          <a:pt x="371" y="406"/>
                        </a:lnTo>
                        <a:lnTo>
                          <a:pt x="409" y="410"/>
                        </a:lnTo>
                        <a:lnTo>
                          <a:pt x="447" y="416"/>
                        </a:lnTo>
                        <a:lnTo>
                          <a:pt x="485" y="426"/>
                        </a:lnTo>
                        <a:lnTo>
                          <a:pt x="485" y="426"/>
                        </a:lnTo>
                        <a:lnTo>
                          <a:pt x="497" y="396"/>
                        </a:lnTo>
                        <a:lnTo>
                          <a:pt x="505" y="364"/>
                        </a:lnTo>
                        <a:lnTo>
                          <a:pt x="509" y="330"/>
                        </a:lnTo>
                        <a:lnTo>
                          <a:pt x="511" y="296"/>
                        </a:lnTo>
                        <a:lnTo>
                          <a:pt x="511" y="296"/>
                        </a:lnTo>
                        <a:lnTo>
                          <a:pt x="511" y="266"/>
                        </a:lnTo>
                        <a:lnTo>
                          <a:pt x="507" y="236"/>
                        </a:lnTo>
                        <a:lnTo>
                          <a:pt x="499" y="208"/>
                        </a:lnTo>
                        <a:lnTo>
                          <a:pt x="491" y="180"/>
                        </a:lnTo>
                        <a:lnTo>
                          <a:pt x="481" y="156"/>
                        </a:lnTo>
                        <a:lnTo>
                          <a:pt x="467" y="130"/>
                        </a:lnTo>
                        <a:lnTo>
                          <a:pt x="453" y="108"/>
                        </a:lnTo>
                        <a:lnTo>
                          <a:pt x="437" y="86"/>
                        </a:lnTo>
                        <a:lnTo>
                          <a:pt x="419" y="68"/>
                        </a:lnTo>
                        <a:lnTo>
                          <a:pt x="399" y="50"/>
                        </a:lnTo>
                        <a:lnTo>
                          <a:pt x="377" y="36"/>
                        </a:lnTo>
                        <a:lnTo>
                          <a:pt x="355" y="24"/>
                        </a:lnTo>
                        <a:lnTo>
                          <a:pt x="331" y="14"/>
                        </a:lnTo>
                        <a:lnTo>
                          <a:pt x="307" y="6"/>
                        </a:lnTo>
                        <a:lnTo>
                          <a:pt x="282" y="2"/>
                        </a:lnTo>
                        <a:lnTo>
                          <a:pt x="256" y="0"/>
                        </a:lnTo>
                        <a:lnTo>
                          <a:pt x="256" y="0"/>
                        </a:lnTo>
                        <a:lnTo>
                          <a:pt x="230" y="2"/>
                        </a:lnTo>
                        <a:lnTo>
                          <a:pt x="204" y="6"/>
                        </a:lnTo>
                        <a:lnTo>
                          <a:pt x="180" y="14"/>
                        </a:lnTo>
                        <a:lnTo>
                          <a:pt x="156" y="24"/>
                        </a:lnTo>
                        <a:lnTo>
                          <a:pt x="134" y="36"/>
                        </a:lnTo>
                        <a:lnTo>
                          <a:pt x="114" y="50"/>
                        </a:lnTo>
                        <a:lnTo>
                          <a:pt x="94" y="68"/>
                        </a:lnTo>
                        <a:lnTo>
                          <a:pt x="76" y="86"/>
                        </a:lnTo>
                        <a:lnTo>
                          <a:pt x="58" y="108"/>
                        </a:lnTo>
                        <a:lnTo>
                          <a:pt x="44" y="130"/>
                        </a:lnTo>
                        <a:lnTo>
                          <a:pt x="32" y="156"/>
                        </a:lnTo>
                        <a:lnTo>
                          <a:pt x="20" y="180"/>
                        </a:lnTo>
                        <a:lnTo>
                          <a:pt x="12" y="208"/>
                        </a:lnTo>
                        <a:lnTo>
                          <a:pt x="6" y="236"/>
                        </a:lnTo>
                        <a:lnTo>
                          <a:pt x="2" y="266"/>
                        </a:ln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2" y="324"/>
                        </a:lnTo>
                        <a:lnTo>
                          <a:pt x="4" y="352"/>
                        </a:lnTo>
                        <a:lnTo>
                          <a:pt x="10" y="380"/>
                        </a:lnTo>
                        <a:lnTo>
                          <a:pt x="18" y="404"/>
                        </a:lnTo>
                        <a:lnTo>
                          <a:pt x="28" y="430"/>
                        </a:lnTo>
                        <a:lnTo>
                          <a:pt x="40" y="452"/>
                        </a:lnTo>
                        <a:lnTo>
                          <a:pt x="52" y="476"/>
                        </a:lnTo>
                        <a:lnTo>
                          <a:pt x="68" y="496"/>
                        </a:lnTo>
                        <a:lnTo>
                          <a:pt x="68" y="496"/>
                        </a:lnTo>
                        <a:lnTo>
                          <a:pt x="98" y="474"/>
                        </a:lnTo>
                        <a:lnTo>
                          <a:pt x="130" y="456"/>
                        </a:lnTo>
                        <a:lnTo>
                          <a:pt x="162" y="440"/>
                        </a:lnTo>
                        <a:lnTo>
                          <a:pt x="196" y="428"/>
                        </a:lnTo>
                        <a:lnTo>
                          <a:pt x="230" y="418"/>
                        </a:lnTo>
                        <a:lnTo>
                          <a:pt x="264" y="410"/>
                        </a:lnTo>
                        <a:lnTo>
                          <a:pt x="300" y="406"/>
                        </a:lnTo>
                        <a:lnTo>
                          <a:pt x="335" y="406"/>
                        </a:lnTo>
                        <a:lnTo>
                          <a:pt x="335" y="406"/>
                        </a:lnTo>
                        <a:close/>
                        <a:moveTo>
                          <a:pt x="335" y="406"/>
                        </a:moveTo>
                        <a:lnTo>
                          <a:pt x="335" y="40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1121;p84"/>
                  <p:cNvSpPr/>
                  <p:nvPr/>
                </p:nvSpPr>
                <p:spPr>
                  <a:xfrm>
                    <a:off x="6875" y="3356992"/>
                    <a:ext cx="432846" cy="42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" h="496" extrusionOk="0">
                        <a:moveTo>
                          <a:pt x="335" y="406"/>
                        </a:moveTo>
                        <a:lnTo>
                          <a:pt x="335" y="406"/>
                        </a:lnTo>
                        <a:lnTo>
                          <a:pt x="371" y="406"/>
                        </a:lnTo>
                        <a:lnTo>
                          <a:pt x="409" y="410"/>
                        </a:lnTo>
                        <a:lnTo>
                          <a:pt x="447" y="416"/>
                        </a:lnTo>
                        <a:lnTo>
                          <a:pt x="485" y="426"/>
                        </a:lnTo>
                        <a:lnTo>
                          <a:pt x="485" y="426"/>
                        </a:lnTo>
                        <a:lnTo>
                          <a:pt x="497" y="396"/>
                        </a:lnTo>
                        <a:lnTo>
                          <a:pt x="505" y="364"/>
                        </a:lnTo>
                        <a:lnTo>
                          <a:pt x="509" y="330"/>
                        </a:lnTo>
                        <a:lnTo>
                          <a:pt x="511" y="296"/>
                        </a:lnTo>
                        <a:lnTo>
                          <a:pt x="511" y="296"/>
                        </a:lnTo>
                        <a:lnTo>
                          <a:pt x="511" y="266"/>
                        </a:lnTo>
                        <a:lnTo>
                          <a:pt x="507" y="236"/>
                        </a:lnTo>
                        <a:lnTo>
                          <a:pt x="499" y="208"/>
                        </a:lnTo>
                        <a:lnTo>
                          <a:pt x="491" y="180"/>
                        </a:lnTo>
                        <a:lnTo>
                          <a:pt x="481" y="156"/>
                        </a:lnTo>
                        <a:lnTo>
                          <a:pt x="467" y="130"/>
                        </a:lnTo>
                        <a:lnTo>
                          <a:pt x="453" y="108"/>
                        </a:lnTo>
                        <a:lnTo>
                          <a:pt x="437" y="86"/>
                        </a:lnTo>
                        <a:lnTo>
                          <a:pt x="419" y="68"/>
                        </a:lnTo>
                        <a:lnTo>
                          <a:pt x="399" y="50"/>
                        </a:lnTo>
                        <a:lnTo>
                          <a:pt x="377" y="36"/>
                        </a:lnTo>
                        <a:lnTo>
                          <a:pt x="355" y="24"/>
                        </a:lnTo>
                        <a:lnTo>
                          <a:pt x="331" y="14"/>
                        </a:lnTo>
                        <a:lnTo>
                          <a:pt x="307" y="6"/>
                        </a:lnTo>
                        <a:lnTo>
                          <a:pt x="282" y="2"/>
                        </a:lnTo>
                        <a:lnTo>
                          <a:pt x="256" y="0"/>
                        </a:lnTo>
                        <a:lnTo>
                          <a:pt x="256" y="0"/>
                        </a:lnTo>
                        <a:lnTo>
                          <a:pt x="230" y="2"/>
                        </a:lnTo>
                        <a:lnTo>
                          <a:pt x="204" y="6"/>
                        </a:lnTo>
                        <a:lnTo>
                          <a:pt x="180" y="14"/>
                        </a:lnTo>
                        <a:lnTo>
                          <a:pt x="156" y="24"/>
                        </a:lnTo>
                        <a:lnTo>
                          <a:pt x="134" y="36"/>
                        </a:lnTo>
                        <a:lnTo>
                          <a:pt x="114" y="50"/>
                        </a:lnTo>
                        <a:lnTo>
                          <a:pt x="94" y="68"/>
                        </a:lnTo>
                        <a:lnTo>
                          <a:pt x="76" y="86"/>
                        </a:lnTo>
                        <a:lnTo>
                          <a:pt x="58" y="108"/>
                        </a:lnTo>
                        <a:lnTo>
                          <a:pt x="44" y="130"/>
                        </a:lnTo>
                        <a:lnTo>
                          <a:pt x="32" y="156"/>
                        </a:lnTo>
                        <a:lnTo>
                          <a:pt x="20" y="180"/>
                        </a:lnTo>
                        <a:lnTo>
                          <a:pt x="12" y="208"/>
                        </a:lnTo>
                        <a:lnTo>
                          <a:pt x="6" y="236"/>
                        </a:lnTo>
                        <a:lnTo>
                          <a:pt x="2" y="266"/>
                        </a:ln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2" y="324"/>
                        </a:lnTo>
                        <a:lnTo>
                          <a:pt x="4" y="352"/>
                        </a:lnTo>
                        <a:lnTo>
                          <a:pt x="10" y="380"/>
                        </a:lnTo>
                        <a:lnTo>
                          <a:pt x="18" y="404"/>
                        </a:lnTo>
                        <a:lnTo>
                          <a:pt x="28" y="430"/>
                        </a:lnTo>
                        <a:lnTo>
                          <a:pt x="40" y="452"/>
                        </a:lnTo>
                        <a:lnTo>
                          <a:pt x="52" y="476"/>
                        </a:lnTo>
                        <a:lnTo>
                          <a:pt x="68" y="496"/>
                        </a:lnTo>
                        <a:lnTo>
                          <a:pt x="68" y="496"/>
                        </a:lnTo>
                        <a:lnTo>
                          <a:pt x="98" y="474"/>
                        </a:lnTo>
                        <a:lnTo>
                          <a:pt x="130" y="456"/>
                        </a:lnTo>
                        <a:lnTo>
                          <a:pt x="162" y="440"/>
                        </a:lnTo>
                        <a:lnTo>
                          <a:pt x="196" y="428"/>
                        </a:lnTo>
                        <a:lnTo>
                          <a:pt x="230" y="418"/>
                        </a:lnTo>
                        <a:lnTo>
                          <a:pt x="264" y="410"/>
                        </a:lnTo>
                        <a:lnTo>
                          <a:pt x="300" y="406"/>
                        </a:lnTo>
                        <a:lnTo>
                          <a:pt x="335" y="406"/>
                        </a:lnTo>
                        <a:lnTo>
                          <a:pt x="335" y="40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0" name="Google Shape;1122;p84"/>
                  <p:cNvCxnSpPr/>
                  <p:nvPr/>
                </p:nvCxnSpPr>
                <p:spPr>
                  <a:xfrm>
                    <a:off x="290640" y="3700897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</p:grpSp>
            <p:sp>
              <p:nvSpPr>
                <p:cNvPr id="62" name="Google Shape;1123;p84"/>
                <p:cNvSpPr/>
                <p:nvPr/>
              </p:nvSpPr>
              <p:spPr>
                <a:xfrm flipH="1">
                  <a:off x="1568857" y="1806222"/>
                  <a:ext cx="787800" cy="37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 dirty="0">
                      <a:solidFill>
                        <a:schemeClr val="lt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Arial"/>
                      <a:sym typeface="Arial"/>
                    </a:rPr>
                    <a:t>계획</a:t>
                  </a:r>
                  <a:endParaRPr b="1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endParaRPr>
                </a:p>
              </p:txBody>
            </p:sp>
          </p:grpSp>
        </p:grpSp>
      </p:grpSp>
      <p:pic>
        <p:nvPicPr>
          <p:cNvPr id="83" name="Google Shape;11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77" y="1934982"/>
            <a:ext cx="6741899" cy="4802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2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6313" y="234678"/>
            <a:ext cx="7979081" cy="1502826"/>
            <a:chOff x="1919937" y="489653"/>
            <a:chExt cx="7979081" cy="1502826"/>
          </a:xfrm>
        </p:grpSpPr>
        <p:sp>
          <p:nvSpPr>
            <p:cNvPr id="21" name="Google Shape;1064;p84"/>
            <p:cNvSpPr/>
            <p:nvPr/>
          </p:nvSpPr>
          <p:spPr>
            <a:xfrm rot="10800000">
              <a:off x="3381151" y="1055516"/>
              <a:ext cx="6394557" cy="46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5;p84"/>
            <p:cNvSpPr/>
            <p:nvPr/>
          </p:nvSpPr>
          <p:spPr>
            <a:xfrm>
              <a:off x="9645576" y="919978"/>
              <a:ext cx="253442" cy="313196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1066;p84"/>
            <p:cNvGrpSpPr/>
            <p:nvPr/>
          </p:nvGrpSpPr>
          <p:grpSpPr>
            <a:xfrm>
              <a:off x="5970159" y="489653"/>
              <a:ext cx="1112670" cy="1112670"/>
              <a:chOff x="3536174" y="1063622"/>
              <a:chExt cx="810000" cy="810000"/>
            </a:xfrm>
          </p:grpSpPr>
          <p:grpSp>
            <p:nvGrpSpPr>
              <p:cNvPr id="24" name="Google Shape;1067;p84"/>
              <p:cNvGrpSpPr/>
              <p:nvPr/>
            </p:nvGrpSpPr>
            <p:grpSpPr>
              <a:xfrm>
                <a:off x="3536174" y="1063622"/>
                <a:ext cx="810000" cy="810000"/>
                <a:chOff x="4695371" y="1418163"/>
                <a:chExt cx="1080000" cy="1080000"/>
              </a:xfrm>
            </p:grpSpPr>
            <p:sp>
              <p:nvSpPr>
                <p:cNvPr id="28" name="Google Shape;1068;p84"/>
                <p:cNvSpPr/>
                <p:nvPr/>
              </p:nvSpPr>
              <p:spPr>
                <a:xfrm>
                  <a:off x="4695371" y="1418163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1069;p84"/>
                <p:cNvSpPr/>
                <p:nvPr/>
              </p:nvSpPr>
              <p:spPr>
                <a:xfrm>
                  <a:off x="4740371" y="1465900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" name="Google Shape;1070;p84"/>
              <p:cNvGrpSpPr/>
              <p:nvPr/>
            </p:nvGrpSpPr>
            <p:grpSpPr>
              <a:xfrm>
                <a:off x="3774384" y="1273847"/>
                <a:ext cx="333435" cy="379389"/>
                <a:chOff x="1516475" y="238075"/>
                <a:chExt cx="424650" cy="483175"/>
              </a:xfrm>
            </p:grpSpPr>
            <p:sp>
              <p:nvSpPr>
                <p:cNvPr id="26" name="Google Shape;1071;p84"/>
                <p:cNvSpPr/>
                <p:nvPr/>
              </p:nvSpPr>
              <p:spPr>
                <a:xfrm>
                  <a:off x="1516475" y="238075"/>
                  <a:ext cx="424650" cy="4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6" h="19327" extrusionOk="0">
                      <a:moveTo>
                        <a:pt x="8491" y="1134"/>
                      </a:moveTo>
                      <a:cubicBezTo>
                        <a:pt x="11302" y="1134"/>
                        <a:pt x="13588" y="3438"/>
                        <a:pt x="13588" y="6267"/>
                      </a:cubicBezTo>
                      <a:cubicBezTo>
                        <a:pt x="13588" y="7318"/>
                        <a:pt x="13262" y="8342"/>
                        <a:pt x="12655" y="9199"/>
                      </a:cubicBezTo>
                      <a:cubicBezTo>
                        <a:pt x="12625" y="9242"/>
                        <a:pt x="12604" y="9272"/>
                        <a:pt x="12595" y="9284"/>
                      </a:cubicBezTo>
                      <a:lnTo>
                        <a:pt x="8491" y="15724"/>
                      </a:lnTo>
                      <a:lnTo>
                        <a:pt x="4388" y="9287"/>
                      </a:lnTo>
                      <a:cubicBezTo>
                        <a:pt x="4382" y="9275"/>
                        <a:pt x="4373" y="9266"/>
                        <a:pt x="4367" y="9257"/>
                      </a:cubicBezTo>
                      <a:cubicBezTo>
                        <a:pt x="4249" y="9091"/>
                        <a:pt x="4140" y="8921"/>
                        <a:pt x="4041" y="8743"/>
                      </a:cubicBezTo>
                      <a:cubicBezTo>
                        <a:pt x="3618" y="7985"/>
                        <a:pt x="3398" y="7134"/>
                        <a:pt x="3398" y="6267"/>
                      </a:cubicBezTo>
                      <a:cubicBezTo>
                        <a:pt x="3398" y="6174"/>
                        <a:pt x="3398" y="6080"/>
                        <a:pt x="3404" y="5990"/>
                      </a:cubicBezTo>
                      <a:cubicBezTo>
                        <a:pt x="3552" y="3266"/>
                        <a:pt x="5786" y="1134"/>
                        <a:pt x="8491" y="1134"/>
                      </a:cubicBezTo>
                      <a:close/>
                      <a:moveTo>
                        <a:pt x="11049" y="13819"/>
                      </a:moveTo>
                      <a:cubicBezTo>
                        <a:pt x="14358" y="14233"/>
                        <a:pt x="15853" y="15289"/>
                        <a:pt x="15853" y="15930"/>
                      </a:cubicBezTo>
                      <a:cubicBezTo>
                        <a:pt x="15853" y="16304"/>
                        <a:pt x="15339" y="16887"/>
                        <a:pt x="13905" y="17397"/>
                      </a:cubicBezTo>
                      <a:cubicBezTo>
                        <a:pt x="12471" y="17910"/>
                        <a:pt x="10545" y="18194"/>
                        <a:pt x="8491" y="18194"/>
                      </a:cubicBezTo>
                      <a:cubicBezTo>
                        <a:pt x="6438" y="18194"/>
                        <a:pt x="4515" y="17910"/>
                        <a:pt x="3077" y="17397"/>
                      </a:cubicBezTo>
                      <a:cubicBezTo>
                        <a:pt x="1640" y="16884"/>
                        <a:pt x="1133" y="16304"/>
                        <a:pt x="1133" y="15930"/>
                      </a:cubicBezTo>
                      <a:cubicBezTo>
                        <a:pt x="1133" y="15289"/>
                        <a:pt x="2625" y="14233"/>
                        <a:pt x="5934" y="13819"/>
                      </a:cubicBezTo>
                      <a:lnTo>
                        <a:pt x="8014" y="17083"/>
                      </a:lnTo>
                      <a:cubicBezTo>
                        <a:pt x="8126" y="17258"/>
                        <a:pt x="8309" y="17346"/>
                        <a:pt x="8491" y="17346"/>
                      </a:cubicBezTo>
                      <a:cubicBezTo>
                        <a:pt x="8674" y="17346"/>
                        <a:pt x="8857" y="17258"/>
                        <a:pt x="8968" y="17083"/>
                      </a:cubicBezTo>
                      <a:lnTo>
                        <a:pt x="11049" y="13819"/>
                      </a:lnTo>
                      <a:close/>
                      <a:moveTo>
                        <a:pt x="8494" y="1"/>
                      </a:moveTo>
                      <a:cubicBezTo>
                        <a:pt x="6947" y="1"/>
                        <a:pt x="5399" y="578"/>
                        <a:pt x="4201" y="1738"/>
                      </a:cubicBezTo>
                      <a:cubicBezTo>
                        <a:pt x="3050" y="2837"/>
                        <a:pt x="2359" y="4338"/>
                        <a:pt x="2274" y="5929"/>
                      </a:cubicBezTo>
                      <a:cubicBezTo>
                        <a:pt x="2268" y="6041"/>
                        <a:pt x="2265" y="6156"/>
                        <a:pt x="2265" y="6267"/>
                      </a:cubicBezTo>
                      <a:cubicBezTo>
                        <a:pt x="2265" y="7327"/>
                        <a:pt x="2534" y="8372"/>
                        <a:pt x="3050" y="9296"/>
                      </a:cubicBezTo>
                      <a:cubicBezTo>
                        <a:pt x="3168" y="9507"/>
                        <a:pt x="3301" y="9713"/>
                        <a:pt x="3440" y="9909"/>
                      </a:cubicBezTo>
                      <a:lnTo>
                        <a:pt x="5267" y="12771"/>
                      </a:lnTo>
                      <a:cubicBezTo>
                        <a:pt x="3953" y="12971"/>
                        <a:pt x="2809" y="13294"/>
                        <a:pt x="1921" y="13713"/>
                      </a:cubicBezTo>
                      <a:cubicBezTo>
                        <a:pt x="333" y="14465"/>
                        <a:pt x="1" y="15332"/>
                        <a:pt x="1" y="15930"/>
                      </a:cubicBezTo>
                      <a:cubicBezTo>
                        <a:pt x="1" y="16648"/>
                        <a:pt x="469" y="17669"/>
                        <a:pt x="2697" y="18466"/>
                      </a:cubicBezTo>
                      <a:cubicBezTo>
                        <a:pt x="4252" y="19022"/>
                        <a:pt x="6311" y="19326"/>
                        <a:pt x="8491" y="19326"/>
                      </a:cubicBezTo>
                      <a:cubicBezTo>
                        <a:pt x="10671" y="19326"/>
                        <a:pt x="12731" y="19022"/>
                        <a:pt x="14286" y="18466"/>
                      </a:cubicBezTo>
                      <a:cubicBezTo>
                        <a:pt x="16514" y="17669"/>
                        <a:pt x="16985" y="16648"/>
                        <a:pt x="16985" y="15930"/>
                      </a:cubicBezTo>
                      <a:cubicBezTo>
                        <a:pt x="16985" y="15332"/>
                        <a:pt x="16650" y="14465"/>
                        <a:pt x="15062" y="13713"/>
                      </a:cubicBezTo>
                      <a:cubicBezTo>
                        <a:pt x="14174" y="13294"/>
                        <a:pt x="13030" y="12971"/>
                        <a:pt x="11716" y="12768"/>
                      </a:cubicBezTo>
                      <a:lnTo>
                        <a:pt x="13549" y="9897"/>
                      </a:lnTo>
                      <a:lnTo>
                        <a:pt x="13561" y="9879"/>
                      </a:lnTo>
                      <a:cubicBezTo>
                        <a:pt x="13567" y="9873"/>
                        <a:pt x="13570" y="9867"/>
                        <a:pt x="13576" y="9861"/>
                      </a:cubicBezTo>
                      <a:cubicBezTo>
                        <a:pt x="15327" y="7382"/>
                        <a:pt x="15041" y="3997"/>
                        <a:pt x="12897" y="1847"/>
                      </a:cubicBezTo>
                      <a:cubicBezTo>
                        <a:pt x="11689" y="618"/>
                        <a:pt x="10092" y="1"/>
                        <a:pt x="8494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1072;p84"/>
                <p:cNvSpPr/>
                <p:nvPr/>
              </p:nvSpPr>
              <p:spPr>
                <a:xfrm>
                  <a:off x="1652425" y="324000"/>
                  <a:ext cx="147150" cy="14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6" h="5663" extrusionOk="0">
                      <a:moveTo>
                        <a:pt x="3054" y="1131"/>
                      </a:moveTo>
                      <a:cubicBezTo>
                        <a:pt x="3495" y="1131"/>
                        <a:pt x="3930" y="1303"/>
                        <a:pt x="4255" y="1629"/>
                      </a:cubicBezTo>
                      <a:cubicBezTo>
                        <a:pt x="4741" y="2115"/>
                        <a:pt x="4886" y="2845"/>
                        <a:pt x="4623" y="3480"/>
                      </a:cubicBezTo>
                      <a:cubicBezTo>
                        <a:pt x="4361" y="4114"/>
                        <a:pt x="3742" y="4530"/>
                        <a:pt x="3053" y="4530"/>
                      </a:cubicBezTo>
                      <a:cubicBezTo>
                        <a:pt x="2114" y="4527"/>
                        <a:pt x="1356" y="3769"/>
                        <a:pt x="1356" y="2830"/>
                      </a:cubicBezTo>
                      <a:cubicBezTo>
                        <a:pt x="1356" y="2142"/>
                        <a:pt x="1770" y="1523"/>
                        <a:pt x="2404" y="1260"/>
                      </a:cubicBezTo>
                      <a:cubicBezTo>
                        <a:pt x="2614" y="1173"/>
                        <a:pt x="2835" y="1131"/>
                        <a:pt x="3054" y="1131"/>
                      </a:cubicBezTo>
                      <a:close/>
                      <a:moveTo>
                        <a:pt x="3053" y="0"/>
                      </a:moveTo>
                      <a:cubicBezTo>
                        <a:pt x="2316" y="0"/>
                        <a:pt x="1593" y="287"/>
                        <a:pt x="1051" y="828"/>
                      </a:cubicBezTo>
                      <a:cubicBezTo>
                        <a:pt x="242" y="1638"/>
                        <a:pt x="1" y="2855"/>
                        <a:pt x="439" y="3914"/>
                      </a:cubicBezTo>
                      <a:cubicBezTo>
                        <a:pt x="876" y="4971"/>
                        <a:pt x="1909" y="5663"/>
                        <a:pt x="3053" y="5663"/>
                      </a:cubicBezTo>
                      <a:cubicBezTo>
                        <a:pt x="4617" y="5660"/>
                        <a:pt x="5883" y="4394"/>
                        <a:pt x="5886" y="2830"/>
                      </a:cubicBezTo>
                      <a:cubicBezTo>
                        <a:pt x="5886" y="1686"/>
                        <a:pt x="5194" y="653"/>
                        <a:pt x="4137" y="216"/>
                      </a:cubicBezTo>
                      <a:cubicBezTo>
                        <a:pt x="3786" y="70"/>
                        <a:pt x="3418" y="0"/>
                        <a:pt x="3053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" name="Google Shape;1073;p84"/>
            <p:cNvGrpSpPr/>
            <p:nvPr/>
          </p:nvGrpSpPr>
          <p:grpSpPr>
            <a:xfrm>
              <a:off x="7778089" y="489653"/>
              <a:ext cx="1112670" cy="1112670"/>
              <a:chOff x="4695371" y="1418163"/>
              <a:chExt cx="1080000" cy="1080000"/>
            </a:xfrm>
          </p:grpSpPr>
          <p:sp>
            <p:nvSpPr>
              <p:cNvPr id="31" name="Google Shape;1074;p84"/>
              <p:cNvSpPr/>
              <p:nvPr/>
            </p:nvSpPr>
            <p:spPr>
              <a:xfrm>
                <a:off x="4695371" y="141816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075;p84"/>
              <p:cNvSpPr/>
              <p:nvPr/>
            </p:nvSpPr>
            <p:spPr>
              <a:xfrm>
                <a:off x="4740371" y="1465900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076;p84"/>
            <p:cNvGrpSpPr/>
            <p:nvPr/>
          </p:nvGrpSpPr>
          <p:grpSpPr>
            <a:xfrm>
              <a:off x="8034931" y="789296"/>
              <a:ext cx="607707" cy="533714"/>
              <a:chOff x="2081650" y="2050750"/>
              <a:chExt cx="483125" cy="424625"/>
            </a:xfrm>
          </p:grpSpPr>
          <p:sp>
            <p:nvSpPr>
              <p:cNvPr id="34" name="Google Shape;1077;p84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078;p84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079;p84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080;p84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81;p84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82;p84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83;p84"/>
            <p:cNvGrpSpPr/>
            <p:nvPr/>
          </p:nvGrpSpPr>
          <p:grpSpPr>
            <a:xfrm>
              <a:off x="4201298" y="489763"/>
              <a:ext cx="1112670" cy="1112670"/>
              <a:chOff x="2781881" y="1063703"/>
              <a:chExt cx="810000" cy="810000"/>
            </a:xfrm>
          </p:grpSpPr>
          <p:grpSp>
            <p:nvGrpSpPr>
              <p:cNvPr id="41" name="Google Shape;1084;p84"/>
              <p:cNvGrpSpPr/>
              <p:nvPr/>
            </p:nvGrpSpPr>
            <p:grpSpPr>
              <a:xfrm>
                <a:off x="2781881" y="1063702"/>
                <a:ext cx="810000" cy="810000"/>
                <a:chOff x="4695371" y="1418163"/>
                <a:chExt cx="1080000" cy="1080000"/>
              </a:xfrm>
            </p:grpSpPr>
            <p:sp>
              <p:nvSpPr>
                <p:cNvPr id="53" name="Google Shape;1085;p84"/>
                <p:cNvSpPr/>
                <p:nvPr/>
              </p:nvSpPr>
              <p:spPr>
                <a:xfrm>
                  <a:off x="4695371" y="1418163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1086;p84"/>
                <p:cNvSpPr/>
                <p:nvPr/>
              </p:nvSpPr>
              <p:spPr>
                <a:xfrm>
                  <a:off x="4740371" y="1465900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" name="Google Shape;1087;p84"/>
              <p:cNvGrpSpPr/>
              <p:nvPr/>
            </p:nvGrpSpPr>
            <p:grpSpPr>
              <a:xfrm>
                <a:off x="2987480" y="1269241"/>
                <a:ext cx="391766" cy="391766"/>
                <a:chOff x="5621017" y="238125"/>
                <a:chExt cx="483125" cy="483125"/>
              </a:xfrm>
            </p:grpSpPr>
            <p:sp>
              <p:nvSpPr>
                <p:cNvPr id="43" name="Google Shape;1088;p84"/>
                <p:cNvSpPr/>
                <p:nvPr/>
              </p:nvSpPr>
              <p:spPr>
                <a:xfrm>
                  <a:off x="5621017" y="238125"/>
                  <a:ext cx="483125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5" h="19325" extrusionOk="0">
                      <a:moveTo>
                        <a:pt x="4001" y="1132"/>
                      </a:moveTo>
                      <a:cubicBezTo>
                        <a:pt x="4315" y="1132"/>
                        <a:pt x="4569" y="1386"/>
                        <a:pt x="4569" y="1700"/>
                      </a:cubicBezTo>
                      <a:lnTo>
                        <a:pt x="4569" y="3965"/>
                      </a:lnTo>
                      <a:cubicBezTo>
                        <a:pt x="4569" y="4276"/>
                        <a:pt x="4315" y="4529"/>
                        <a:pt x="4001" y="4529"/>
                      </a:cubicBezTo>
                      <a:cubicBezTo>
                        <a:pt x="3687" y="4529"/>
                        <a:pt x="3436" y="4276"/>
                        <a:pt x="3436" y="3965"/>
                      </a:cubicBezTo>
                      <a:lnTo>
                        <a:pt x="3436" y="1700"/>
                      </a:lnTo>
                      <a:cubicBezTo>
                        <a:pt x="3436" y="1386"/>
                        <a:pt x="3687" y="1132"/>
                        <a:pt x="4001" y="1132"/>
                      </a:cubicBezTo>
                      <a:close/>
                      <a:moveTo>
                        <a:pt x="9662" y="1132"/>
                      </a:moveTo>
                      <a:cubicBezTo>
                        <a:pt x="9976" y="1132"/>
                        <a:pt x="10230" y="1386"/>
                        <a:pt x="10230" y="1700"/>
                      </a:cubicBezTo>
                      <a:lnTo>
                        <a:pt x="10230" y="3965"/>
                      </a:lnTo>
                      <a:cubicBezTo>
                        <a:pt x="10230" y="4276"/>
                        <a:pt x="9976" y="4529"/>
                        <a:pt x="9662" y="4529"/>
                      </a:cubicBezTo>
                      <a:cubicBezTo>
                        <a:pt x="9348" y="4529"/>
                        <a:pt x="9098" y="4276"/>
                        <a:pt x="9098" y="3965"/>
                      </a:cubicBezTo>
                      <a:lnTo>
                        <a:pt x="9098" y="1700"/>
                      </a:lnTo>
                      <a:cubicBezTo>
                        <a:pt x="9098" y="1386"/>
                        <a:pt x="9348" y="1132"/>
                        <a:pt x="9662" y="1132"/>
                      </a:cubicBezTo>
                      <a:close/>
                      <a:moveTo>
                        <a:pt x="15324" y="1132"/>
                      </a:moveTo>
                      <a:cubicBezTo>
                        <a:pt x="15638" y="1132"/>
                        <a:pt x="15891" y="1386"/>
                        <a:pt x="15891" y="1700"/>
                      </a:cubicBezTo>
                      <a:lnTo>
                        <a:pt x="15891" y="3965"/>
                      </a:lnTo>
                      <a:cubicBezTo>
                        <a:pt x="15891" y="4276"/>
                        <a:pt x="15638" y="4529"/>
                        <a:pt x="15324" y="4529"/>
                      </a:cubicBezTo>
                      <a:cubicBezTo>
                        <a:pt x="15010" y="4529"/>
                        <a:pt x="14759" y="4276"/>
                        <a:pt x="14759" y="3965"/>
                      </a:cubicBezTo>
                      <a:lnTo>
                        <a:pt x="14759" y="1700"/>
                      </a:lnTo>
                      <a:cubicBezTo>
                        <a:pt x="14759" y="1386"/>
                        <a:pt x="15010" y="1132"/>
                        <a:pt x="15324" y="1132"/>
                      </a:cubicBezTo>
                      <a:close/>
                      <a:moveTo>
                        <a:pt x="17628" y="3397"/>
                      </a:moveTo>
                      <a:cubicBezTo>
                        <a:pt x="17939" y="3397"/>
                        <a:pt x="18192" y="3651"/>
                        <a:pt x="18192" y="3965"/>
                      </a:cubicBezTo>
                      <a:lnTo>
                        <a:pt x="18192" y="6833"/>
                      </a:lnTo>
                      <a:lnTo>
                        <a:pt x="1132" y="6833"/>
                      </a:lnTo>
                      <a:lnTo>
                        <a:pt x="1132" y="3965"/>
                      </a:lnTo>
                      <a:cubicBezTo>
                        <a:pt x="1132" y="3651"/>
                        <a:pt x="1386" y="3397"/>
                        <a:pt x="1700" y="3397"/>
                      </a:cubicBezTo>
                      <a:lnTo>
                        <a:pt x="2304" y="3397"/>
                      </a:lnTo>
                      <a:lnTo>
                        <a:pt x="2304" y="3965"/>
                      </a:lnTo>
                      <a:cubicBezTo>
                        <a:pt x="2304" y="4901"/>
                        <a:pt x="3062" y="5661"/>
                        <a:pt x="4001" y="5661"/>
                      </a:cubicBezTo>
                      <a:cubicBezTo>
                        <a:pt x="4940" y="5661"/>
                        <a:pt x="5701" y="4901"/>
                        <a:pt x="5701" y="3965"/>
                      </a:cubicBezTo>
                      <a:lnTo>
                        <a:pt x="5701" y="3397"/>
                      </a:lnTo>
                      <a:lnTo>
                        <a:pt x="7965" y="3397"/>
                      </a:lnTo>
                      <a:lnTo>
                        <a:pt x="7965" y="3965"/>
                      </a:lnTo>
                      <a:cubicBezTo>
                        <a:pt x="7965" y="4901"/>
                        <a:pt x="8723" y="5661"/>
                        <a:pt x="9662" y="5661"/>
                      </a:cubicBezTo>
                      <a:cubicBezTo>
                        <a:pt x="10601" y="5661"/>
                        <a:pt x="11362" y="4901"/>
                        <a:pt x="11362" y="3965"/>
                      </a:cubicBezTo>
                      <a:lnTo>
                        <a:pt x="11362" y="3397"/>
                      </a:lnTo>
                      <a:lnTo>
                        <a:pt x="13627" y="3397"/>
                      </a:lnTo>
                      <a:lnTo>
                        <a:pt x="13627" y="3965"/>
                      </a:lnTo>
                      <a:cubicBezTo>
                        <a:pt x="13627" y="4901"/>
                        <a:pt x="14385" y="5661"/>
                        <a:pt x="15324" y="5661"/>
                      </a:cubicBezTo>
                      <a:cubicBezTo>
                        <a:pt x="16263" y="5661"/>
                        <a:pt x="17024" y="4901"/>
                        <a:pt x="17024" y="3965"/>
                      </a:cubicBezTo>
                      <a:lnTo>
                        <a:pt x="17024" y="3397"/>
                      </a:lnTo>
                      <a:close/>
                      <a:moveTo>
                        <a:pt x="18192" y="7965"/>
                      </a:moveTo>
                      <a:lnTo>
                        <a:pt x="18192" y="17628"/>
                      </a:lnTo>
                      <a:cubicBezTo>
                        <a:pt x="18192" y="17939"/>
                        <a:pt x="17939" y="18192"/>
                        <a:pt x="17628" y="18192"/>
                      </a:cubicBezTo>
                      <a:lnTo>
                        <a:pt x="1700" y="18192"/>
                      </a:lnTo>
                      <a:cubicBezTo>
                        <a:pt x="1386" y="18192"/>
                        <a:pt x="1132" y="17939"/>
                        <a:pt x="1132" y="17628"/>
                      </a:cubicBezTo>
                      <a:lnTo>
                        <a:pt x="1132" y="7965"/>
                      </a:lnTo>
                      <a:close/>
                      <a:moveTo>
                        <a:pt x="4001" y="0"/>
                      </a:moveTo>
                      <a:cubicBezTo>
                        <a:pt x="3062" y="0"/>
                        <a:pt x="2304" y="761"/>
                        <a:pt x="2304" y="1700"/>
                      </a:cubicBezTo>
                      <a:lnTo>
                        <a:pt x="2304" y="2265"/>
                      </a:lnTo>
                      <a:lnTo>
                        <a:pt x="1700" y="2265"/>
                      </a:lnTo>
                      <a:cubicBezTo>
                        <a:pt x="761" y="2265"/>
                        <a:pt x="0" y="3025"/>
                        <a:pt x="0" y="3965"/>
                      </a:cubicBezTo>
                      <a:lnTo>
                        <a:pt x="0" y="17628"/>
                      </a:lnTo>
                      <a:cubicBezTo>
                        <a:pt x="0" y="18564"/>
                        <a:pt x="761" y="19324"/>
                        <a:pt x="1700" y="19324"/>
                      </a:cubicBezTo>
                      <a:lnTo>
                        <a:pt x="17628" y="19324"/>
                      </a:lnTo>
                      <a:cubicBezTo>
                        <a:pt x="18564" y="19324"/>
                        <a:pt x="19325" y="18564"/>
                        <a:pt x="19325" y="17628"/>
                      </a:cubicBezTo>
                      <a:lnTo>
                        <a:pt x="19325" y="3965"/>
                      </a:lnTo>
                      <a:cubicBezTo>
                        <a:pt x="19325" y="3025"/>
                        <a:pt x="18564" y="2265"/>
                        <a:pt x="17628" y="2265"/>
                      </a:cubicBezTo>
                      <a:lnTo>
                        <a:pt x="17024" y="2265"/>
                      </a:lnTo>
                      <a:lnTo>
                        <a:pt x="17024" y="1700"/>
                      </a:lnTo>
                      <a:cubicBezTo>
                        <a:pt x="17024" y="761"/>
                        <a:pt x="16263" y="0"/>
                        <a:pt x="15324" y="0"/>
                      </a:cubicBezTo>
                      <a:cubicBezTo>
                        <a:pt x="14385" y="0"/>
                        <a:pt x="13627" y="761"/>
                        <a:pt x="13627" y="1700"/>
                      </a:cubicBezTo>
                      <a:lnTo>
                        <a:pt x="13627" y="2265"/>
                      </a:lnTo>
                      <a:lnTo>
                        <a:pt x="11362" y="2265"/>
                      </a:lnTo>
                      <a:lnTo>
                        <a:pt x="11362" y="1700"/>
                      </a:lnTo>
                      <a:cubicBezTo>
                        <a:pt x="11362" y="761"/>
                        <a:pt x="10601" y="0"/>
                        <a:pt x="9662" y="0"/>
                      </a:cubicBezTo>
                      <a:cubicBezTo>
                        <a:pt x="8723" y="0"/>
                        <a:pt x="7965" y="761"/>
                        <a:pt x="7965" y="1700"/>
                      </a:cubicBezTo>
                      <a:lnTo>
                        <a:pt x="7965" y="2265"/>
                      </a:lnTo>
                      <a:lnTo>
                        <a:pt x="5701" y="2265"/>
                      </a:lnTo>
                      <a:lnTo>
                        <a:pt x="5701" y="1700"/>
                      </a:lnTo>
                      <a:cubicBezTo>
                        <a:pt x="5701" y="761"/>
                        <a:pt x="4940" y="0"/>
                        <a:pt x="400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1089;p84"/>
                <p:cNvSpPr/>
                <p:nvPr/>
              </p:nvSpPr>
              <p:spPr>
                <a:xfrm>
                  <a:off x="5705950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1"/>
                      </a:moveTo>
                      <a:cubicBezTo>
                        <a:pt x="252" y="1"/>
                        <a:pt x="1" y="251"/>
                        <a:pt x="1" y="565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1090;p84"/>
                <p:cNvSpPr/>
                <p:nvPr/>
              </p:nvSpPr>
              <p:spPr>
                <a:xfrm>
                  <a:off x="5847500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0" y="251"/>
                        <a:pt x="0" y="565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5"/>
                      </a:cubicBezTo>
                      <a:cubicBezTo>
                        <a:pt x="3394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1091;p84"/>
                <p:cNvSpPr/>
                <p:nvPr/>
              </p:nvSpPr>
              <p:spPr>
                <a:xfrm>
                  <a:off x="5989025" y="46555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1" y="251"/>
                        <a:pt x="1" y="565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092;p84"/>
                <p:cNvSpPr/>
                <p:nvPr/>
              </p:nvSpPr>
              <p:spPr>
                <a:xfrm>
                  <a:off x="5705950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0"/>
                      </a:moveTo>
                      <a:cubicBezTo>
                        <a:pt x="252" y="0"/>
                        <a:pt x="1" y="251"/>
                        <a:pt x="1" y="565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1093;p84"/>
                <p:cNvSpPr/>
                <p:nvPr/>
              </p:nvSpPr>
              <p:spPr>
                <a:xfrm>
                  <a:off x="5847500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0"/>
                      </a:moveTo>
                      <a:cubicBezTo>
                        <a:pt x="251" y="0"/>
                        <a:pt x="0" y="251"/>
                        <a:pt x="0" y="565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5"/>
                      </a:cubicBezTo>
                      <a:cubicBezTo>
                        <a:pt x="3394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094;p84"/>
                <p:cNvSpPr/>
                <p:nvPr/>
              </p:nvSpPr>
              <p:spPr>
                <a:xfrm>
                  <a:off x="5989025" y="550475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0"/>
                      </a:moveTo>
                      <a:cubicBezTo>
                        <a:pt x="251" y="0"/>
                        <a:pt x="1" y="251"/>
                        <a:pt x="1" y="565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5"/>
                      </a:cubicBezTo>
                      <a:cubicBezTo>
                        <a:pt x="3395" y="251"/>
                        <a:pt x="3144" y="0"/>
                        <a:pt x="283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1095;p84"/>
                <p:cNvSpPr/>
                <p:nvPr/>
              </p:nvSpPr>
              <p:spPr>
                <a:xfrm>
                  <a:off x="5705950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6" y="1"/>
                      </a:moveTo>
                      <a:cubicBezTo>
                        <a:pt x="252" y="1"/>
                        <a:pt x="1" y="254"/>
                        <a:pt x="1" y="568"/>
                      </a:cubicBezTo>
                      <a:cubicBezTo>
                        <a:pt x="1" y="879"/>
                        <a:pt x="252" y="1133"/>
                        <a:pt x="566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8"/>
                      </a:cubicBezTo>
                      <a:cubicBezTo>
                        <a:pt x="3395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1096;p84"/>
                <p:cNvSpPr/>
                <p:nvPr/>
              </p:nvSpPr>
              <p:spPr>
                <a:xfrm>
                  <a:off x="5847500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0" y="254"/>
                        <a:pt x="0" y="568"/>
                      </a:cubicBezTo>
                      <a:cubicBezTo>
                        <a:pt x="0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4" y="879"/>
                        <a:pt x="3394" y="568"/>
                      </a:cubicBezTo>
                      <a:cubicBezTo>
                        <a:pt x="3394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097;p84"/>
                <p:cNvSpPr/>
                <p:nvPr/>
              </p:nvSpPr>
              <p:spPr>
                <a:xfrm>
                  <a:off x="5989025" y="636300"/>
                  <a:ext cx="84875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1133" extrusionOk="0">
                      <a:moveTo>
                        <a:pt x="565" y="1"/>
                      </a:moveTo>
                      <a:cubicBezTo>
                        <a:pt x="251" y="1"/>
                        <a:pt x="1" y="254"/>
                        <a:pt x="1" y="568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2830" y="1133"/>
                      </a:lnTo>
                      <a:cubicBezTo>
                        <a:pt x="3144" y="1133"/>
                        <a:pt x="3395" y="879"/>
                        <a:pt x="3395" y="568"/>
                      </a:cubicBezTo>
                      <a:cubicBezTo>
                        <a:pt x="3395" y="254"/>
                        <a:pt x="3144" y="1"/>
                        <a:pt x="283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rgbClr val="435D7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5" name="Google Shape;1098;p84"/>
            <p:cNvSpPr/>
            <p:nvPr/>
          </p:nvSpPr>
          <p:spPr>
            <a:xfrm>
              <a:off x="4227900" y="1604281"/>
              <a:ext cx="1331495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날짜 선택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56" name="Google Shape;1099;p84"/>
            <p:cNvSpPr/>
            <p:nvPr/>
          </p:nvSpPr>
          <p:spPr>
            <a:xfrm>
              <a:off x="5886672" y="1604281"/>
              <a:ext cx="1563508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여행지 선택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57" name="Google Shape;1100;p84"/>
            <p:cNvSpPr/>
            <p:nvPr/>
          </p:nvSpPr>
          <p:spPr>
            <a:xfrm>
              <a:off x="7600181" y="1604281"/>
              <a:ext cx="1495511" cy="38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풀코스 생성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8" name="Google Shape;1101;p84"/>
            <p:cNvGrpSpPr/>
            <p:nvPr/>
          </p:nvGrpSpPr>
          <p:grpSpPr>
            <a:xfrm>
              <a:off x="1919937" y="789309"/>
              <a:ext cx="1215049" cy="575771"/>
              <a:chOff x="1232768" y="1333302"/>
              <a:chExt cx="723396" cy="342793"/>
            </a:xfrm>
          </p:grpSpPr>
          <p:sp>
            <p:nvSpPr>
              <p:cNvPr id="59" name="Google Shape;1102;p84"/>
              <p:cNvSpPr/>
              <p:nvPr/>
            </p:nvSpPr>
            <p:spPr>
              <a:xfrm>
                <a:off x="1344745" y="1361841"/>
                <a:ext cx="4752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lt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Arial"/>
                    <a:sym typeface="Arial"/>
                  </a:rPr>
                  <a:t>계획</a:t>
                </a:r>
                <a:endParaRPr sz="140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grpSp>
            <p:nvGrpSpPr>
              <p:cNvPr id="60" name="Google Shape;1103;p84"/>
              <p:cNvGrpSpPr/>
              <p:nvPr/>
            </p:nvGrpSpPr>
            <p:grpSpPr>
              <a:xfrm>
                <a:off x="1232768" y="1333302"/>
                <a:ext cx="723396" cy="342793"/>
                <a:chOff x="1559187" y="1725967"/>
                <a:chExt cx="964528" cy="457055"/>
              </a:xfrm>
            </p:grpSpPr>
            <p:grpSp>
              <p:nvGrpSpPr>
                <p:cNvPr id="61" name="Google Shape;1104;p84"/>
                <p:cNvGrpSpPr/>
                <p:nvPr/>
              </p:nvGrpSpPr>
              <p:grpSpPr>
                <a:xfrm rot="5400000" flipH="1">
                  <a:off x="1825733" y="1459421"/>
                  <a:ext cx="431435" cy="964528"/>
                  <a:chOff x="-28702" y="3356992"/>
                  <a:chExt cx="1179106" cy="2636041"/>
                </a:xfrm>
              </p:grpSpPr>
              <p:sp>
                <p:nvSpPr>
                  <p:cNvPr id="63" name="Google Shape;1105;p84"/>
                  <p:cNvSpPr/>
                  <p:nvPr/>
                </p:nvSpPr>
                <p:spPr>
                  <a:xfrm>
                    <a:off x="739581" y="3667015"/>
                    <a:ext cx="178729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" h="256" extrusionOk="0">
                        <a:moveTo>
                          <a:pt x="106" y="256"/>
                        </a:moveTo>
                        <a:lnTo>
                          <a:pt x="106" y="256"/>
                        </a:lnTo>
                        <a:lnTo>
                          <a:pt x="118" y="256"/>
                        </a:lnTo>
                        <a:lnTo>
                          <a:pt x="128" y="254"/>
                        </a:lnTo>
                        <a:lnTo>
                          <a:pt x="137" y="250"/>
                        </a:lnTo>
                        <a:lnTo>
                          <a:pt x="147" y="246"/>
                        </a:lnTo>
                        <a:lnTo>
                          <a:pt x="165" y="234"/>
                        </a:lnTo>
                        <a:lnTo>
                          <a:pt x="181" y="218"/>
                        </a:lnTo>
                        <a:lnTo>
                          <a:pt x="193" y="200"/>
                        </a:lnTo>
                        <a:lnTo>
                          <a:pt x="203" y="178"/>
                        </a:lnTo>
                        <a:lnTo>
                          <a:pt x="209" y="154"/>
                        </a:lnTo>
                        <a:lnTo>
                          <a:pt x="211" y="128"/>
                        </a:lnTo>
                        <a:lnTo>
                          <a:pt x="211" y="128"/>
                        </a:lnTo>
                        <a:lnTo>
                          <a:pt x="209" y="102"/>
                        </a:lnTo>
                        <a:lnTo>
                          <a:pt x="203" y="78"/>
                        </a:lnTo>
                        <a:lnTo>
                          <a:pt x="193" y="58"/>
                        </a:lnTo>
                        <a:lnTo>
                          <a:pt x="181" y="38"/>
                        </a:lnTo>
                        <a:lnTo>
                          <a:pt x="165" y="22"/>
                        </a:lnTo>
                        <a:lnTo>
                          <a:pt x="147" y="10"/>
                        </a:lnTo>
                        <a:lnTo>
                          <a:pt x="137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6" y="0"/>
                        </a:lnTo>
                        <a:lnTo>
                          <a:pt x="106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4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8"/>
                        </a:lnTo>
                        <a:lnTo>
                          <a:pt x="8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8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4" y="250"/>
                        </a:lnTo>
                        <a:lnTo>
                          <a:pt x="86" y="254"/>
                        </a:lnTo>
                        <a:lnTo>
                          <a:pt x="96" y="256"/>
                        </a:lnTo>
                        <a:lnTo>
                          <a:pt x="106" y="256"/>
                        </a:lnTo>
                        <a:lnTo>
                          <a:pt x="106" y="256"/>
                        </a:lnTo>
                        <a:close/>
                        <a:moveTo>
                          <a:pt x="106" y="256"/>
                        </a:moveTo>
                        <a:lnTo>
                          <a:pt x="106" y="25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Google Shape;1106;p84"/>
                  <p:cNvSpPr/>
                  <p:nvPr/>
                </p:nvSpPr>
                <p:spPr>
                  <a:xfrm>
                    <a:off x="739581" y="3667015"/>
                    <a:ext cx="178729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" h="256" extrusionOk="0">
                        <a:moveTo>
                          <a:pt x="106" y="256"/>
                        </a:moveTo>
                        <a:lnTo>
                          <a:pt x="106" y="256"/>
                        </a:lnTo>
                        <a:lnTo>
                          <a:pt x="118" y="256"/>
                        </a:lnTo>
                        <a:lnTo>
                          <a:pt x="128" y="254"/>
                        </a:lnTo>
                        <a:lnTo>
                          <a:pt x="137" y="250"/>
                        </a:lnTo>
                        <a:lnTo>
                          <a:pt x="147" y="246"/>
                        </a:lnTo>
                        <a:lnTo>
                          <a:pt x="165" y="234"/>
                        </a:lnTo>
                        <a:lnTo>
                          <a:pt x="181" y="218"/>
                        </a:lnTo>
                        <a:lnTo>
                          <a:pt x="193" y="200"/>
                        </a:lnTo>
                        <a:lnTo>
                          <a:pt x="203" y="178"/>
                        </a:lnTo>
                        <a:lnTo>
                          <a:pt x="209" y="154"/>
                        </a:lnTo>
                        <a:lnTo>
                          <a:pt x="211" y="128"/>
                        </a:lnTo>
                        <a:lnTo>
                          <a:pt x="211" y="128"/>
                        </a:lnTo>
                        <a:lnTo>
                          <a:pt x="209" y="102"/>
                        </a:lnTo>
                        <a:lnTo>
                          <a:pt x="203" y="78"/>
                        </a:lnTo>
                        <a:lnTo>
                          <a:pt x="193" y="58"/>
                        </a:lnTo>
                        <a:lnTo>
                          <a:pt x="181" y="38"/>
                        </a:lnTo>
                        <a:lnTo>
                          <a:pt x="165" y="22"/>
                        </a:lnTo>
                        <a:lnTo>
                          <a:pt x="147" y="10"/>
                        </a:lnTo>
                        <a:lnTo>
                          <a:pt x="137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6" y="0"/>
                        </a:lnTo>
                        <a:lnTo>
                          <a:pt x="106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4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8"/>
                        </a:lnTo>
                        <a:lnTo>
                          <a:pt x="8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8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4" y="250"/>
                        </a:lnTo>
                        <a:lnTo>
                          <a:pt x="86" y="254"/>
                        </a:lnTo>
                        <a:lnTo>
                          <a:pt x="96" y="256"/>
                        </a:lnTo>
                        <a:lnTo>
                          <a:pt x="106" y="256"/>
                        </a:lnTo>
                        <a:lnTo>
                          <a:pt x="106" y="25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5" name="Google Shape;1107;p84"/>
                  <p:cNvCxnSpPr/>
                  <p:nvPr/>
                </p:nvCxnSpPr>
                <p:spPr>
                  <a:xfrm>
                    <a:off x="829369" y="3883862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66" name="Google Shape;1108;p84"/>
                  <p:cNvSpPr/>
                  <p:nvPr/>
                </p:nvSpPr>
                <p:spPr>
                  <a:xfrm>
                    <a:off x="901369" y="3844897"/>
                    <a:ext cx="135529" cy="157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" h="186" extrusionOk="0">
                        <a:moveTo>
                          <a:pt x="50" y="182"/>
                        </a:moveTo>
                        <a:lnTo>
                          <a:pt x="50" y="182"/>
                        </a:lnTo>
                        <a:lnTo>
                          <a:pt x="66" y="186"/>
                        </a:lnTo>
                        <a:lnTo>
                          <a:pt x="82" y="186"/>
                        </a:lnTo>
                        <a:lnTo>
                          <a:pt x="98" y="180"/>
                        </a:lnTo>
                        <a:lnTo>
                          <a:pt x="112" y="174"/>
                        </a:lnTo>
                        <a:lnTo>
                          <a:pt x="126" y="164"/>
                        </a:lnTo>
                        <a:lnTo>
                          <a:pt x="138" y="150"/>
                        </a:lnTo>
                        <a:lnTo>
                          <a:pt x="148" y="134"/>
                        </a:lnTo>
                        <a:lnTo>
                          <a:pt x="154" y="118"/>
                        </a:lnTo>
                        <a:lnTo>
                          <a:pt x="154" y="118"/>
                        </a:lnTo>
                        <a:lnTo>
                          <a:pt x="158" y="98"/>
                        </a:lnTo>
                        <a:lnTo>
                          <a:pt x="160" y="80"/>
                        </a:lnTo>
                        <a:lnTo>
                          <a:pt x="158" y="64"/>
                        </a:lnTo>
                        <a:lnTo>
                          <a:pt x="154" y="46"/>
                        </a:lnTo>
                        <a:lnTo>
                          <a:pt x="146" y="32"/>
                        </a:lnTo>
                        <a:lnTo>
                          <a:pt x="136" y="20"/>
                        </a:lnTo>
                        <a:lnTo>
                          <a:pt x="124" y="10"/>
                        </a:lnTo>
                        <a:lnTo>
                          <a:pt x="108" y="4"/>
                        </a:lnTo>
                        <a:lnTo>
                          <a:pt x="108" y="4"/>
                        </a:lnTo>
                        <a:lnTo>
                          <a:pt x="94" y="0"/>
                        </a:lnTo>
                        <a:lnTo>
                          <a:pt x="78" y="2"/>
                        </a:lnTo>
                        <a:lnTo>
                          <a:pt x="62" y="6"/>
                        </a:lnTo>
                        <a:lnTo>
                          <a:pt x="48" y="12"/>
                        </a:lnTo>
                        <a:lnTo>
                          <a:pt x="34" y="22"/>
                        </a:lnTo>
                        <a:lnTo>
                          <a:pt x="22" y="36"/>
                        </a:lnTo>
                        <a:lnTo>
                          <a:pt x="12" y="52"/>
                        </a:lnTo>
                        <a:lnTo>
                          <a:pt x="6" y="68"/>
                        </a:lnTo>
                        <a:lnTo>
                          <a:pt x="6" y="68"/>
                        </a:lnTo>
                        <a:lnTo>
                          <a:pt x="0" y="88"/>
                        </a:lnTo>
                        <a:lnTo>
                          <a:pt x="0" y="106"/>
                        </a:lnTo>
                        <a:lnTo>
                          <a:pt x="2" y="122"/>
                        </a:lnTo>
                        <a:lnTo>
                          <a:pt x="6" y="140"/>
                        </a:lnTo>
                        <a:lnTo>
                          <a:pt x="14" y="154"/>
                        </a:lnTo>
                        <a:lnTo>
                          <a:pt x="24" y="166"/>
                        </a:lnTo>
                        <a:lnTo>
                          <a:pt x="36" y="176"/>
                        </a:lnTo>
                        <a:lnTo>
                          <a:pt x="50" y="182"/>
                        </a:lnTo>
                        <a:lnTo>
                          <a:pt x="50" y="182"/>
                        </a:lnTo>
                        <a:close/>
                        <a:moveTo>
                          <a:pt x="50" y="182"/>
                        </a:moveTo>
                        <a:lnTo>
                          <a:pt x="50" y="182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Google Shape;1109;p84"/>
                  <p:cNvSpPr/>
                  <p:nvPr/>
                </p:nvSpPr>
                <p:spPr>
                  <a:xfrm>
                    <a:off x="901369" y="3844897"/>
                    <a:ext cx="135529" cy="157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" h="186" extrusionOk="0">
                        <a:moveTo>
                          <a:pt x="50" y="182"/>
                        </a:moveTo>
                        <a:lnTo>
                          <a:pt x="50" y="182"/>
                        </a:lnTo>
                        <a:lnTo>
                          <a:pt x="66" y="186"/>
                        </a:lnTo>
                        <a:lnTo>
                          <a:pt x="82" y="186"/>
                        </a:lnTo>
                        <a:lnTo>
                          <a:pt x="98" y="180"/>
                        </a:lnTo>
                        <a:lnTo>
                          <a:pt x="112" y="174"/>
                        </a:lnTo>
                        <a:lnTo>
                          <a:pt x="126" y="164"/>
                        </a:lnTo>
                        <a:lnTo>
                          <a:pt x="138" y="150"/>
                        </a:lnTo>
                        <a:lnTo>
                          <a:pt x="148" y="134"/>
                        </a:lnTo>
                        <a:lnTo>
                          <a:pt x="154" y="118"/>
                        </a:lnTo>
                        <a:lnTo>
                          <a:pt x="154" y="118"/>
                        </a:lnTo>
                        <a:lnTo>
                          <a:pt x="158" y="98"/>
                        </a:lnTo>
                        <a:lnTo>
                          <a:pt x="160" y="80"/>
                        </a:lnTo>
                        <a:lnTo>
                          <a:pt x="158" y="64"/>
                        </a:lnTo>
                        <a:lnTo>
                          <a:pt x="154" y="46"/>
                        </a:lnTo>
                        <a:lnTo>
                          <a:pt x="146" y="32"/>
                        </a:lnTo>
                        <a:lnTo>
                          <a:pt x="136" y="20"/>
                        </a:lnTo>
                        <a:lnTo>
                          <a:pt x="124" y="10"/>
                        </a:lnTo>
                        <a:lnTo>
                          <a:pt x="108" y="4"/>
                        </a:lnTo>
                        <a:lnTo>
                          <a:pt x="108" y="4"/>
                        </a:lnTo>
                        <a:lnTo>
                          <a:pt x="94" y="0"/>
                        </a:lnTo>
                        <a:lnTo>
                          <a:pt x="78" y="2"/>
                        </a:lnTo>
                        <a:lnTo>
                          <a:pt x="62" y="6"/>
                        </a:lnTo>
                        <a:lnTo>
                          <a:pt x="48" y="12"/>
                        </a:lnTo>
                        <a:lnTo>
                          <a:pt x="34" y="22"/>
                        </a:lnTo>
                        <a:lnTo>
                          <a:pt x="22" y="36"/>
                        </a:lnTo>
                        <a:lnTo>
                          <a:pt x="12" y="52"/>
                        </a:lnTo>
                        <a:lnTo>
                          <a:pt x="6" y="68"/>
                        </a:lnTo>
                        <a:lnTo>
                          <a:pt x="6" y="68"/>
                        </a:lnTo>
                        <a:lnTo>
                          <a:pt x="0" y="88"/>
                        </a:lnTo>
                        <a:lnTo>
                          <a:pt x="0" y="106"/>
                        </a:lnTo>
                        <a:lnTo>
                          <a:pt x="2" y="122"/>
                        </a:lnTo>
                        <a:lnTo>
                          <a:pt x="6" y="140"/>
                        </a:lnTo>
                        <a:lnTo>
                          <a:pt x="14" y="154"/>
                        </a:lnTo>
                        <a:lnTo>
                          <a:pt x="24" y="166"/>
                        </a:lnTo>
                        <a:lnTo>
                          <a:pt x="36" y="176"/>
                        </a:lnTo>
                        <a:lnTo>
                          <a:pt x="50" y="182"/>
                        </a:lnTo>
                        <a:lnTo>
                          <a:pt x="50" y="182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68" name="Google Shape;1110;p84"/>
                  <p:cNvCxnSpPr/>
                  <p:nvPr/>
                </p:nvCxnSpPr>
                <p:spPr>
                  <a:xfrm>
                    <a:off x="943722" y="3999062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69" name="Google Shape;1111;p84"/>
                  <p:cNvSpPr/>
                  <p:nvPr/>
                </p:nvSpPr>
                <p:spPr>
                  <a:xfrm>
                    <a:off x="1036898" y="3982121"/>
                    <a:ext cx="113506" cy="132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157" extrusionOk="0">
                        <a:moveTo>
                          <a:pt x="42" y="155"/>
                        </a:moveTo>
                        <a:lnTo>
                          <a:pt x="42" y="155"/>
                        </a:lnTo>
                        <a:lnTo>
                          <a:pt x="56" y="157"/>
                        </a:lnTo>
                        <a:lnTo>
                          <a:pt x="68" y="157"/>
                        </a:lnTo>
                        <a:lnTo>
                          <a:pt x="82" y="153"/>
                        </a:lnTo>
                        <a:lnTo>
                          <a:pt x="94" y="147"/>
                        </a:lnTo>
                        <a:lnTo>
                          <a:pt x="104" y="139"/>
                        </a:lnTo>
                        <a:lnTo>
                          <a:pt x="114" y="127"/>
                        </a:lnTo>
                        <a:lnTo>
                          <a:pt x="124" y="115"/>
                        </a:lnTo>
                        <a:lnTo>
                          <a:pt x="130" y="99"/>
                        </a:lnTo>
                        <a:lnTo>
                          <a:pt x="130" y="99"/>
                        </a:lnTo>
                        <a:lnTo>
                          <a:pt x="132" y="85"/>
                        </a:lnTo>
                        <a:lnTo>
                          <a:pt x="134" y="69"/>
                        </a:lnTo>
                        <a:lnTo>
                          <a:pt x="132" y="55"/>
                        </a:lnTo>
                        <a:lnTo>
                          <a:pt x="128" y="41"/>
                        </a:lnTo>
                        <a:lnTo>
                          <a:pt x="122" y="28"/>
                        </a:lnTo>
                        <a:lnTo>
                          <a:pt x="114" y="18"/>
                        </a:lnTo>
                        <a:lnTo>
                          <a:pt x="104" y="10"/>
                        </a:lnTo>
                        <a:lnTo>
                          <a:pt x="92" y="4"/>
                        </a:lnTo>
                        <a:lnTo>
                          <a:pt x="92" y="4"/>
                        </a:lnTo>
                        <a:lnTo>
                          <a:pt x="78" y="0"/>
                        </a:lnTo>
                        <a:lnTo>
                          <a:pt x="64" y="2"/>
                        </a:lnTo>
                        <a:lnTo>
                          <a:pt x="52" y="4"/>
                        </a:lnTo>
                        <a:lnTo>
                          <a:pt x="40" y="10"/>
                        </a:lnTo>
                        <a:lnTo>
                          <a:pt x="28" y="20"/>
                        </a:lnTo>
                        <a:lnTo>
                          <a:pt x="18" y="30"/>
                        </a:lnTo>
                        <a:lnTo>
                          <a:pt x="10" y="45"/>
                        </a:lnTo>
                        <a:lnTo>
                          <a:pt x="4" y="59"/>
                        </a:lnTo>
                        <a:lnTo>
                          <a:pt x="4" y="59"/>
                        </a:lnTo>
                        <a:lnTo>
                          <a:pt x="0" y="75"/>
                        </a:lnTo>
                        <a:lnTo>
                          <a:pt x="0" y="89"/>
                        </a:lnTo>
                        <a:lnTo>
                          <a:pt x="2" y="105"/>
                        </a:lnTo>
                        <a:lnTo>
                          <a:pt x="6" y="117"/>
                        </a:lnTo>
                        <a:lnTo>
                          <a:pt x="12" y="131"/>
                        </a:lnTo>
                        <a:lnTo>
                          <a:pt x="20" y="141"/>
                        </a:lnTo>
                        <a:lnTo>
                          <a:pt x="30" y="149"/>
                        </a:lnTo>
                        <a:lnTo>
                          <a:pt x="42" y="155"/>
                        </a:lnTo>
                        <a:lnTo>
                          <a:pt x="42" y="155"/>
                        </a:lnTo>
                        <a:close/>
                        <a:moveTo>
                          <a:pt x="42" y="155"/>
                        </a:moveTo>
                        <a:lnTo>
                          <a:pt x="42" y="15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" name="Google Shape;1112;p84"/>
                  <p:cNvSpPr/>
                  <p:nvPr/>
                </p:nvSpPr>
                <p:spPr>
                  <a:xfrm>
                    <a:off x="1036898" y="3982121"/>
                    <a:ext cx="113506" cy="132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157" extrusionOk="0">
                        <a:moveTo>
                          <a:pt x="42" y="155"/>
                        </a:moveTo>
                        <a:lnTo>
                          <a:pt x="42" y="155"/>
                        </a:lnTo>
                        <a:lnTo>
                          <a:pt x="56" y="157"/>
                        </a:lnTo>
                        <a:lnTo>
                          <a:pt x="68" y="157"/>
                        </a:lnTo>
                        <a:lnTo>
                          <a:pt x="82" y="153"/>
                        </a:lnTo>
                        <a:lnTo>
                          <a:pt x="94" y="147"/>
                        </a:lnTo>
                        <a:lnTo>
                          <a:pt x="104" y="139"/>
                        </a:lnTo>
                        <a:lnTo>
                          <a:pt x="114" y="127"/>
                        </a:lnTo>
                        <a:lnTo>
                          <a:pt x="124" y="115"/>
                        </a:lnTo>
                        <a:lnTo>
                          <a:pt x="130" y="99"/>
                        </a:lnTo>
                        <a:lnTo>
                          <a:pt x="130" y="99"/>
                        </a:lnTo>
                        <a:lnTo>
                          <a:pt x="132" y="85"/>
                        </a:lnTo>
                        <a:lnTo>
                          <a:pt x="134" y="69"/>
                        </a:lnTo>
                        <a:lnTo>
                          <a:pt x="132" y="55"/>
                        </a:lnTo>
                        <a:lnTo>
                          <a:pt x="128" y="41"/>
                        </a:lnTo>
                        <a:lnTo>
                          <a:pt x="122" y="28"/>
                        </a:lnTo>
                        <a:lnTo>
                          <a:pt x="114" y="18"/>
                        </a:lnTo>
                        <a:lnTo>
                          <a:pt x="104" y="10"/>
                        </a:lnTo>
                        <a:lnTo>
                          <a:pt x="92" y="4"/>
                        </a:lnTo>
                        <a:lnTo>
                          <a:pt x="92" y="4"/>
                        </a:lnTo>
                        <a:lnTo>
                          <a:pt x="78" y="0"/>
                        </a:lnTo>
                        <a:lnTo>
                          <a:pt x="64" y="2"/>
                        </a:lnTo>
                        <a:lnTo>
                          <a:pt x="52" y="4"/>
                        </a:lnTo>
                        <a:lnTo>
                          <a:pt x="40" y="10"/>
                        </a:lnTo>
                        <a:lnTo>
                          <a:pt x="28" y="20"/>
                        </a:lnTo>
                        <a:lnTo>
                          <a:pt x="18" y="30"/>
                        </a:lnTo>
                        <a:lnTo>
                          <a:pt x="10" y="45"/>
                        </a:lnTo>
                        <a:lnTo>
                          <a:pt x="4" y="59"/>
                        </a:lnTo>
                        <a:lnTo>
                          <a:pt x="4" y="59"/>
                        </a:lnTo>
                        <a:lnTo>
                          <a:pt x="0" y="75"/>
                        </a:lnTo>
                        <a:lnTo>
                          <a:pt x="0" y="89"/>
                        </a:lnTo>
                        <a:lnTo>
                          <a:pt x="2" y="105"/>
                        </a:lnTo>
                        <a:lnTo>
                          <a:pt x="6" y="117"/>
                        </a:lnTo>
                        <a:lnTo>
                          <a:pt x="12" y="131"/>
                        </a:lnTo>
                        <a:lnTo>
                          <a:pt x="20" y="141"/>
                        </a:lnTo>
                        <a:lnTo>
                          <a:pt x="30" y="149"/>
                        </a:lnTo>
                        <a:lnTo>
                          <a:pt x="42" y="155"/>
                        </a:lnTo>
                        <a:lnTo>
                          <a:pt x="42" y="155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1" name="Google Shape;1113;p84"/>
                  <p:cNvCxnSpPr/>
                  <p:nvPr/>
                </p:nvCxnSpPr>
                <p:spPr>
                  <a:xfrm>
                    <a:off x="1072475" y="4113415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2" name="Google Shape;1114;p84"/>
                  <p:cNvSpPr/>
                  <p:nvPr/>
                </p:nvSpPr>
                <p:spPr>
                  <a:xfrm>
                    <a:off x="529510" y="3565368"/>
                    <a:ext cx="181270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56" extrusionOk="0">
                        <a:moveTo>
                          <a:pt x="108" y="256"/>
                        </a:moveTo>
                        <a:lnTo>
                          <a:pt x="108" y="256"/>
                        </a:lnTo>
                        <a:lnTo>
                          <a:pt x="118" y="254"/>
                        </a:lnTo>
                        <a:lnTo>
                          <a:pt x="128" y="254"/>
                        </a:lnTo>
                        <a:lnTo>
                          <a:pt x="138" y="250"/>
                        </a:lnTo>
                        <a:lnTo>
                          <a:pt x="148" y="246"/>
                        </a:lnTo>
                        <a:lnTo>
                          <a:pt x="166" y="234"/>
                        </a:lnTo>
                        <a:lnTo>
                          <a:pt x="182" y="218"/>
                        </a:lnTo>
                        <a:lnTo>
                          <a:pt x="196" y="200"/>
                        </a:lnTo>
                        <a:lnTo>
                          <a:pt x="204" y="178"/>
                        </a:lnTo>
                        <a:lnTo>
                          <a:pt x="212" y="154"/>
                        </a:lnTo>
                        <a:lnTo>
                          <a:pt x="214" y="128"/>
                        </a:lnTo>
                        <a:lnTo>
                          <a:pt x="214" y="128"/>
                        </a:lnTo>
                        <a:lnTo>
                          <a:pt x="212" y="102"/>
                        </a:lnTo>
                        <a:lnTo>
                          <a:pt x="204" y="78"/>
                        </a:lnTo>
                        <a:lnTo>
                          <a:pt x="196" y="56"/>
                        </a:lnTo>
                        <a:lnTo>
                          <a:pt x="182" y="38"/>
                        </a:lnTo>
                        <a:lnTo>
                          <a:pt x="166" y="22"/>
                        </a:lnTo>
                        <a:lnTo>
                          <a:pt x="148" y="10"/>
                        </a:lnTo>
                        <a:lnTo>
                          <a:pt x="138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6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6"/>
                        </a:lnTo>
                        <a:lnTo>
                          <a:pt x="10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10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6" y="250"/>
                        </a:lnTo>
                        <a:lnTo>
                          <a:pt x="86" y="254"/>
                        </a:lnTo>
                        <a:lnTo>
                          <a:pt x="96" y="254"/>
                        </a:lnTo>
                        <a:lnTo>
                          <a:pt x="108" y="256"/>
                        </a:lnTo>
                        <a:lnTo>
                          <a:pt x="108" y="256"/>
                        </a:lnTo>
                        <a:close/>
                        <a:moveTo>
                          <a:pt x="108" y="256"/>
                        </a:moveTo>
                        <a:lnTo>
                          <a:pt x="108" y="25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1115;p84"/>
                  <p:cNvSpPr/>
                  <p:nvPr/>
                </p:nvSpPr>
                <p:spPr>
                  <a:xfrm>
                    <a:off x="529510" y="3565368"/>
                    <a:ext cx="181270" cy="216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56" extrusionOk="0">
                        <a:moveTo>
                          <a:pt x="108" y="256"/>
                        </a:moveTo>
                        <a:lnTo>
                          <a:pt x="108" y="256"/>
                        </a:lnTo>
                        <a:lnTo>
                          <a:pt x="118" y="254"/>
                        </a:lnTo>
                        <a:lnTo>
                          <a:pt x="128" y="254"/>
                        </a:lnTo>
                        <a:lnTo>
                          <a:pt x="138" y="250"/>
                        </a:lnTo>
                        <a:lnTo>
                          <a:pt x="148" y="246"/>
                        </a:lnTo>
                        <a:lnTo>
                          <a:pt x="166" y="234"/>
                        </a:lnTo>
                        <a:lnTo>
                          <a:pt x="182" y="218"/>
                        </a:lnTo>
                        <a:lnTo>
                          <a:pt x="196" y="200"/>
                        </a:lnTo>
                        <a:lnTo>
                          <a:pt x="204" y="178"/>
                        </a:lnTo>
                        <a:lnTo>
                          <a:pt x="212" y="154"/>
                        </a:lnTo>
                        <a:lnTo>
                          <a:pt x="214" y="128"/>
                        </a:lnTo>
                        <a:lnTo>
                          <a:pt x="214" y="128"/>
                        </a:lnTo>
                        <a:lnTo>
                          <a:pt x="212" y="102"/>
                        </a:lnTo>
                        <a:lnTo>
                          <a:pt x="204" y="78"/>
                        </a:lnTo>
                        <a:lnTo>
                          <a:pt x="196" y="56"/>
                        </a:lnTo>
                        <a:lnTo>
                          <a:pt x="182" y="38"/>
                        </a:lnTo>
                        <a:lnTo>
                          <a:pt x="166" y="22"/>
                        </a:lnTo>
                        <a:lnTo>
                          <a:pt x="148" y="10"/>
                        </a:lnTo>
                        <a:lnTo>
                          <a:pt x="138" y="6"/>
                        </a:lnTo>
                        <a:lnTo>
                          <a:pt x="128" y="4"/>
                        </a:lnTo>
                        <a:lnTo>
                          <a:pt x="118" y="2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6" y="2"/>
                        </a:lnTo>
                        <a:lnTo>
                          <a:pt x="86" y="4"/>
                        </a:lnTo>
                        <a:lnTo>
                          <a:pt x="76" y="6"/>
                        </a:lnTo>
                        <a:lnTo>
                          <a:pt x="66" y="10"/>
                        </a:lnTo>
                        <a:lnTo>
                          <a:pt x="48" y="22"/>
                        </a:lnTo>
                        <a:lnTo>
                          <a:pt x="32" y="38"/>
                        </a:lnTo>
                        <a:lnTo>
                          <a:pt x="18" y="56"/>
                        </a:lnTo>
                        <a:lnTo>
                          <a:pt x="10" y="78"/>
                        </a:lnTo>
                        <a:lnTo>
                          <a:pt x="2" y="102"/>
                        </a:lnTo>
                        <a:lnTo>
                          <a:pt x="0" y="128"/>
                        </a:lnTo>
                        <a:lnTo>
                          <a:pt x="0" y="128"/>
                        </a:lnTo>
                        <a:lnTo>
                          <a:pt x="2" y="154"/>
                        </a:lnTo>
                        <a:lnTo>
                          <a:pt x="10" y="178"/>
                        </a:lnTo>
                        <a:lnTo>
                          <a:pt x="18" y="200"/>
                        </a:lnTo>
                        <a:lnTo>
                          <a:pt x="32" y="218"/>
                        </a:lnTo>
                        <a:lnTo>
                          <a:pt x="48" y="234"/>
                        </a:lnTo>
                        <a:lnTo>
                          <a:pt x="66" y="246"/>
                        </a:lnTo>
                        <a:lnTo>
                          <a:pt x="76" y="250"/>
                        </a:lnTo>
                        <a:lnTo>
                          <a:pt x="86" y="254"/>
                        </a:lnTo>
                        <a:lnTo>
                          <a:pt x="96" y="254"/>
                        </a:lnTo>
                        <a:lnTo>
                          <a:pt x="108" y="256"/>
                        </a:lnTo>
                        <a:lnTo>
                          <a:pt x="108" y="25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4" name="Google Shape;1116;p84"/>
                  <p:cNvCxnSpPr/>
                  <p:nvPr/>
                </p:nvCxnSpPr>
                <p:spPr>
                  <a:xfrm>
                    <a:off x="620993" y="3782215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5" name="Google Shape;1117;p84"/>
                  <p:cNvSpPr/>
                  <p:nvPr/>
                </p:nvSpPr>
                <p:spPr>
                  <a:xfrm>
                    <a:off x="-28702" y="3839814"/>
                    <a:ext cx="1048658" cy="2153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2542" extrusionOk="0">
                        <a:moveTo>
                          <a:pt x="1136" y="369"/>
                        </a:moveTo>
                        <a:lnTo>
                          <a:pt x="1136" y="369"/>
                        </a:lnTo>
                        <a:lnTo>
                          <a:pt x="1120" y="345"/>
                        </a:lnTo>
                        <a:lnTo>
                          <a:pt x="1100" y="321"/>
                        </a:lnTo>
                        <a:lnTo>
                          <a:pt x="1078" y="301"/>
                        </a:lnTo>
                        <a:lnTo>
                          <a:pt x="1052" y="281"/>
                        </a:lnTo>
                        <a:lnTo>
                          <a:pt x="1019" y="261"/>
                        </a:lnTo>
                        <a:lnTo>
                          <a:pt x="981" y="239"/>
                        </a:lnTo>
                        <a:lnTo>
                          <a:pt x="881" y="188"/>
                        </a:lnTo>
                        <a:lnTo>
                          <a:pt x="881" y="188"/>
                        </a:lnTo>
                        <a:lnTo>
                          <a:pt x="753" y="124"/>
                        </a:lnTo>
                        <a:lnTo>
                          <a:pt x="753" y="124"/>
                        </a:lnTo>
                        <a:lnTo>
                          <a:pt x="691" y="94"/>
                        </a:lnTo>
                        <a:lnTo>
                          <a:pt x="637" y="68"/>
                        </a:lnTo>
                        <a:lnTo>
                          <a:pt x="585" y="46"/>
                        </a:lnTo>
                        <a:lnTo>
                          <a:pt x="537" y="30"/>
                        </a:lnTo>
                        <a:lnTo>
                          <a:pt x="493" y="16"/>
                        </a:lnTo>
                        <a:lnTo>
                          <a:pt x="451" y="6"/>
                        </a:lnTo>
                        <a:lnTo>
                          <a:pt x="413" y="2"/>
                        </a:lnTo>
                        <a:lnTo>
                          <a:pt x="377" y="0"/>
                        </a:lnTo>
                        <a:lnTo>
                          <a:pt x="377" y="0"/>
                        </a:lnTo>
                        <a:lnTo>
                          <a:pt x="344" y="2"/>
                        </a:lnTo>
                        <a:lnTo>
                          <a:pt x="312" y="8"/>
                        </a:lnTo>
                        <a:lnTo>
                          <a:pt x="280" y="16"/>
                        </a:lnTo>
                        <a:lnTo>
                          <a:pt x="250" y="30"/>
                        </a:lnTo>
                        <a:lnTo>
                          <a:pt x="220" y="48"/>
                        </a:lnTo>
                        <a:lnTo>
                          <a:pt x="190" y="72"/>
                        </a:lnTo>
                        <a:lnTo>
                          <a:pt x="160" y="98"/>
                        </a:lnTo>
                        <a:lnTo>
                          <a:pt x="130" y="130"/>
                        </a:lnTo>
                        <a:lnTo>
                          <a:pt x="130" y="130"/>
                        </a:lnTo>
                        <a:lnTo>
                          <a:pt x="96" y="172"/>
                        </a:lnTo>
                        <a:lnTo>
                          <a:pt x="66" y="213"/>
                        </a:lnTo>
                        <a:lnTo>
                          <a:pt x="44" y="253"/>
                        </a:lnTo>
                        <a:lnTo>
                          <a:pt x="26" y="291"/>
                        </a:lnTo>
                        <a:lnTo>
                          <a:pt x="12" y="329"/>
                        </a:lnTo>
                        <a:lnTo>
                          <a:pt x="4" y="365"/>
                        </a:lnTo>
                        <a:lnTo>
                          <a:pt x="0" y="401"/>
                        </a:lnTo>
                        <a:lnTo>
                          <a:pt x="0" y="435"/>
                        </a:lnTo>
                        <a:lnTo>
                          <a:pt x="2" y="467"/>
                        </a:lnTo>
                        <a:lnTo>
                          <a:pt x="8" y="501"/>
                        </a:lnTo>
                        <a:lnTo>
                          <a:pt x="16" y="531"/>
                        </a:lnTo>
                        <a:lnTo>
                          <a:pt x="28" y="563"/>
                        </a:lnTo>
                        <a:lnTo>
                          <a:pt x="40" y="593"/>
                        </a:lnTo>
                        <a:lnTo>
                          <a:pt x="52" y="625"/>
                        </a:lnTo>
                        <a:lnTo>
                          <a:pt x="80" y="683"/>
                        </a:lnTo>
                        <a:lnTo>
                          <a:pt x="80" y="683"/>
                        </a:lnTo>
                        <a:lnTo>
                          <a:pt x="98" y="719"/>
                        </a:lnTo>
                        <a:lnTo>
                          <a:pt x="114" y="755"/>
                        </a:lnTo>
                        <a:lnTo>
                          <a:pt x="114" y="755"/>
                        </a:lnTo>
                        <a:lnTo>
                          <a:pt x="150" y="847"/>
                        </a:lnTo>
                        <a:lnTo>
                          <a:pt x="168" y="895"/>
                        </a:lnTo>
                        <a:lnTo>
                          <a:pt x="184" y="943"/>
                        </a:lnTo>
                        <a:lnTo>
                          <a:pt x="198" y="995"/>
                        </a:lnTo>
                        <a:lnTo>
                          <a:pt x="210" y="1049"/>
                        </a:lnTo>
                        <a:lnTo>
                          <a:pt x="222" y="1105"/>
                        </a:lnTo>
                        <a:lnTo>
                          <a:pt x="230" y="1167"/>
                        </a:lnTo>
                        <a:lnTo>
                          <a:pt x="238" y="1233"/>
                        </a:lnTo>
                        <a:lnTo>
                          <a:pt x="242" y="1305"/>
                        </a:lnTo>
                        <a:lnTo>
                          <a:pt x="244" y="1383"/>
                        </a:lnTo>
                        <a:lnTo>
                          <a:pt x="244" y="1469"/>
                        </a:lnTo>
                        <a:lnTo>
                          <a:pt x="242" y="1561"/>
                        </a:lnTo>
                        <a:lnTo>
                          <a:pt x="236" y="1663"/>
                        </a:lnTo>
                        <a:lnTo>
                          <a:pt x="228" y="1774"/>
                        </a:lnTo>
                        <a:lnTo>
                          <a:pt x="216" y="1892"/>
                        </a:lnTo>
                        <a:lnTo>
                          <a:pt x="216" y="1892"/>
                        </a:lnTo>
                        <a:lnTo>
                          <a:pt x="210" y="1942"/>
                        </a:lnTo>
                        <a:lnTo>
                          <a:pt x="208" y="1988"/>
                        </a:lnTo>
                        <a:lnTo>
                          <a:pt x="208" y="2032"/>
                        </a:lnTo>
                        <a:lnTo>
                          <a:pt x="208" y="2074"/>
                        </a:lnTo>
                        <a:lnTo>
                          <a:pt x="212" y="2114"/>
                        </a:lnTo>
                        <a:lnTo>
                          <a:pt x="216" y="2150"/>
                        </a:lnTo>
                        <a:lnTo>
                          <a:pt x="222" y="2186"/>
                        </a:lnTo>
                        <a:lnTo>
                          <a:pt x="228" y="2218"/>
                        </a:lnTo>
                        <a:lnTo>
                          <a:pt x="236" y="2250"/>
                        </a:lnTo>
                        <a:lnTo>
                          <a:pt x="246" y="2278"/>
                        </a:lnTo>
                        <a:lnTo>
                          <a:pt x="256" y="2304"/>
                        </a:lnTo>
                        <a:lnTo>
                          <a:pt x="268" y="2330"/>
                        </a:lnTo>
                        <a:lnTo>
                          <a:pt x="278" y="2352"/>
                        </a:lnTo>
                        <a:lnTo>
                          <a:pt x="290" y="2374"/>
                        </a:lnTo>
                        <a:lnTo>
                          <a:pt x="304" y="2394"/>
                        </a:lnTo>
                        <a:lnTo>
                          <a:pt x="316" y="2412"/>
                        </a:lnTo>
                        <a:lnTo>
                          <a:pt x="344" y="2442"/>
                        </a:lnTo>
                        <a:lnTo>
                          <a:pt x="369" y="2468"/>
                        </a:lnTo>
                        <a:lnTo>
                          <a:pt x="395" y="2488"/>
                        </a:lnTo>
                        <a:lnTo>
                          <a:pt x="419" y="2504"/>
                        </a:lnTo>
                        <a:lnTo>
                          <a:pt x="439" y="2516"/>
                        </a:lnTo>
                        <a:lnTo>
                          <a:pt x="455" y="2524"/>
                        </a:lnTo>
                        <a:lnTo>
                          <a:pt x="475" y="2530"/>
                        </a:lnTo>
                        <a:lnTo>
                          <a:pt x="475" y="2530"/>
                        </a:lnTo>
                        <a:lnTo>
                          <a:pt x="483" y="2534"/>
                        </a:lnTo>
                        <a:lnTo>
                          <a:pt x="483" y="2534"/>
                        </a:lnTo>
                        <a:lnTo>
                          <a:pt x="501" y="2538"/>
                        </a:lnTo>
                        <a:lnTo>
                          <a:pt x="521" y="2540"/>
                        </a:lnTo>
                        <a:lnTo>
                          <a:pt x="543" y="2542"/>
                        </a:lnTo>
                        <a:lnTo>
                          <a:pt x="543" y="2542"/>
                        </a:lnTo>
                        <a:lnTo>
                          <a:pt x="577" y="2538"/>
                        </a:lnTo>
                        <a:lnTo>
                          <a:pt x="611" y="2532"/>
                        </a:lnTo>
                        <a:lnTo>
                          <a:pt x="643" y="2520"/>
                        </a:lnTo>
                        <a:lnTo>
                          <a:pt x="673" y="2504"/>
                        </a:lnTo>
                        <a:lnTo>
                          <a:pt x="701" y="2484"/>
                        </a:lnTo>
                        <a:lnTo>
                          <a:pt x="729" y="2458"/>
                        </a:lnTo>
                        <a:lnTo>
                          <a:pt x="755" y="2430"/>
                        </a:lnTo>
                        <a:lnTo>
                          <a:pt x="781" y="2396"/>
                        </a:lnTo>
                        <a:lnTo>
                          <a:pt x="803" y="2358"/>
                        </a:lnTo>
                        <a:lnTo>
                          <a:pt x="825" y="2316"/>
                        </a:lnTo>
                        <a:lnTo>
                          <a:pt x="845" y="2268"/>
                        </a:lnTo>
                        <a:lnTo>
                          <a:pt x="863" y="2218"/>
                        </a:lnTo>
                        <a:lnTo>
                          <a:pt x="881" y="2164"/>
                        </a:lnTo>
                        <a:lnTo>
                          <a:pt x="895" y="2106"/>
                        </a:lnTo>
                        <a:lnTo>
                          <a:pt x="909" y="2042"/>
                        </a:lnTo>
                        <a:lnTo>
                          <a:pt x="921" y="1976"/>
                        </a:lnTo>
                        <a:lnTo>
                          <a:pt x="921" y="1976"/>
                        </a:lnTo>
                        <a:lnTo>
                          <a:pt x="937" y="1880"/>
                        </a:lnTo>
                        <a:lnTo>
                          <a:pt x="951" y="1790"/>
                        </a:lnTo>
                        <a:lnTo>
                          <a:pt x="983" y="1627"/>
                        </a:lnTo>
                        <a:lnTo>
                          <a:pt x="1015" y="1485"/>
                        </a:lnTo>
                        <a:lnTo>
                          <a:pt x="1046" y="1365"/>
                        </a:lnTo>
                        <a:lnTo>
                          <a:pt x="1076" y="1259"/>
                        </a:lnTo>
                        <a:lnTo>
                          <a:pt x="1106" y="1169"/>
                        </a:lnTo>
                        <a:lnTo>
                          <a:pt x="1132" y="1089"/>
                        </a:lnTo>
                        <a:lnTo>
                          <a:pt x="1158" y="1019"/>
                        </a:lnTo>
                        <a:lnTo>
                          <a:pt x="1158" y="1019"/>
                        </a:lnTo>
                        <a:lnTo>
                          <a:pt x="1180" y="961"/>
                        </a:lnTo>
                        <a:lnTo>
                          <a:pt x="1198" y="907"/>
                        </a:lnTo>
                        <a:lnTo>
                          <a:pt x="1214" y="855"/>
                        </a:lnTo>
                        <a:lnTo>
                          <a:pt x="1226" y="803"/>
                        </a:lnTo>
                        <a:lnTo>
                          <a:pt x="1226" y="803"/>
                        </a:lnTo>
                        <a:lnTo>
                          <a:pt x="1232" y="765"/>
                        </a:lnTo>
                        <a:lnTo>
                          <a:pt x="1236" y="731"/>
                        </a:lnTo>
                        <a:lnTo>
                          <a:pt x="1238" y="695"/>
                        </a:lnTo>
                        <a:lnTo>
                          <a:pt x="1236" y="663"/>
                        </a:lnTo>
                        <a:lnTo>
                          <a:pt x="1234" y="631"/>
                        </a:lnTo>
                        <a:lnTo>
                          <a:pt x="1230" y="601"/>
                        </a:lnTo>
                        <a:lnTo>
                          <a:pt x="1224" y="571"/>
                        </a:lnTo>
                        <a:lnTo>
                          <a:pt x="1216" y="545"/>
                        </a:lnTo>
                        <a:lnTo>
                          <a:pt x="1206" y="517"/>
                        </a:lnTo>
                        <a:lnTo>
                          <a:pt x="1198" y="493"/>
                        </a:lnTo>
                        <a:lnTo>
                          <a:pt x="1178" y="447"/>
                        </a:lnTo>
                        <a:lnTo>
                          <a:pt x="1156" y="407"/>
                        </a:lnTo>
                        <a:lnTo>
                          <a:pt x="1136" y="371"/>
                        </a:lnTo>
                        <a:lnTo>
                          <a:pt x="1136" y="369"/>
                        </a:lnTo>
                        <a:close/>
                        <a:moveTo>
                          <a:pt x="1136" y="369"/>
                        </a:moveTo>
                        <a:lnTo>
                          <a:pt x="1136" y="369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77" name="Google Shape;1119;p84"/>
                  <p:cNvCxnSpPr/>
                  <p:nvPr/>
                </p:nvCxnSpPr>
                <p:spPr>
                  <a:xfrm>
                    <a:off x="933557" y="4152379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  <p:sp>
                <p:nvSpPr>
                  <p:cNvPr id="78" name="Google Shape;1120;p84"/>
                  <p:cNvSpPr/>
                  <p:nvPr/>
                </p:nvSpPr>
                <p:spPr>
                  <a:xfrm>
                    <a:off x="6875" y="3356992"/>
                    <a:ext cx="432846" cy="42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" h="496" extrusionOk="0">
                        <a:moveTo>
                          <a:pt x="335" y="406"/>
                        </a:moveTo>
                        <a:lnTo>
                          <a:pt x="335" y="406"/>
                        </a:lnTo>
                        <a:lnTo>
                          <a:pt x="371" y="406"/>
                        </a:lnTo>
                        <a:lnTo>
                          <a:pt x="409" y="410"/>
                        </a:lnTo>
                        <a:lnTo>
                          <a:pt x="447" y="416"/>
                        </a:lnTo>
                        <a:lnTo>
                          <a:pt x="485" y="426"/>
                        </a:lnTo>
                        <a:lnTo>
                          <a:pt x="485" y="426"/>
                        </a:lnTo>
                        <a:lnTo>
                          <a:pt x="497" y="396"/>
                        </a:lnTo>
                        <a:lnTo>
                          <a:pt x="505" y="364"/>
                        </a:lnTo>
                        <a:lnTo>
                          <a:pt x="509" y="330"/>
                        </a:lnTo>
                        <a:lnTo>
                          <a:pt x="511" y="296"/>
                        </a:lnTo>
                        <a:lnTo>
                          <a:pt x="511" y="296"/>
                        </a:lnTo>
                        <a:lnTo>
                          <a:pt x="511" y="266"/>
                        </a:lnTo>
                        <a:lnTo>
                          <a:pt x="507" y="236"/>
                        </a:lnTo>
                        <a:lnTo>
                          <a:pt x="499" y="208"/>
                        </a:lnTo>
                        <a:lnTo>
                          <a:pt x="491" y="180"/>
                        </a:lnTo>
                        <a:lnTo>
                          <a:pt x="481" y="156"/>
                        </a:lnTo>
                        <a:lnTo>
                          <a:pt x="467" y="130"/>
                        </a:lnTo>
                        <a:lnTo>
                          <a:pt x="453" y="108"/>
                        </a:lnTo>
                        <a:lnTo>
                          <a:pt x="437" y="86"/>
                        </a:lnTo>
                        <a:lnTo>
                          <a:pt x="419" y="68"/>
                        </a:lnTo>
                        <a:lnTo>
                          <a:pt x="399" y="50"/>
                        </a:lnTo>
                        <a:lnTo>
                          <a:pt x="377" y="36"/>
                        </a:lnTo>
                        <a:lnTo>
                          <a:pt x="355" y="24"/>
                        </a:lnTo>
                        <a:lnTo>
                          <a:pt x="331" y="14"/>
                        </a:lnTo>
                        <a:lnTo>
                          <a:pt x="307" y="6"/>
                        </a:lnTo>
                        <a:lnTo>
                          <a:pt x="282" y="2"/>
                        </a:lnTo>
                        <a:lnTo>
                          <a:pt x="256" y="0"/>
                        </a:lnTo>
                        <a:lnTo>
                          <a:pt x="256" y="0"/>
                        </a:lnTo>
                        <a:lnTo>
                          <a:pt x="230" y="2"/>
                        </a:lnTo>
                        <a:lnTo>
                          <a:pt x="204" y="6"/>
                        </a:lnTo>
                        <a:lnTo>
                          <a:pt x="180" y="14"/>
                        </a:lnTo>
                        <a:lnTo>
                          <a:pt x="156" y="24"/>
                        </a:lnTo>
                        <a:lnTo>
                          <a:pt x="134" y="36"/>
                        </a:lnTo>
                        <a:lnTo>
                          <a:pt x="114" y="50"/>
                        </a:lnTo>
                        <a:lnTo>
                          <a:pt x="94" y="68"/>
                        </a:lnTo>
                        <a:lnTo>
                          <a:pt x="76" y="86"/>
                        </a:lnTo>
                        <a:lnTo>
                          <a:pt x="58" y="108"/>
                        </a:lnTo>
                        <a:lnTo>
                          <a:pt x="44" y="130"/>
                        </a:lnTo>
                        <a:lnTo>
                          <a:pt x="32" y="156"/>
                        </a:lnTo>
                        <a:lnTo>
                          <a:pt x="20" y="180"/>
                        </a:lnTo>
                        <a:lnTo>
                          <a:pt x="12" y="208"/>
                        </a:lnTo>
                        <a:lnTo>
                          <a:pt x="6" y="236"/>
                        </a:lnTo>
                        <a:lnTo>
                          <a:pt x="2" y="266"/>
                        </a:ln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2" y="324"/>
                        </a:lnTo>
                        <a:lnTo>
                          <a:pt x="4" y="352"/>
                        </a:lnTo>
                        <a:lnTo>
                          <a:pt x="10" y="380"/>
                        </a:lnTo>
                        <a:lnTo>
                          <a:pt x="18" y="404"/>
                        </a:lnTo>
                        <a:lnTo>
                          <a:pt x="28" y="430"/>
                        </a:lnTo>
                        <a:lnTo>
                          <a:pt x="40" y="452"/>
                        </a:lnTo>
                        <a:lnTo>
                          <a:pt x="52" y="476"/>
                        </a:lnTo>
                        <a:lnTo>
                          <a:pt x="68" y="496"/>
                        </a:lnTo>
                        <a:lnTo>
                          <a:pt x="68" y="496"/>
                        </a:lnTo>
                        <a:lnTo>
                          <a:pt x="98" y="474"/>
                        </a:lnTo>
                        <a:lnTo>
                          <a:pt x="130" y="456"/>
                        </a:lnTo>
                        <a:lnTo>
                          <a:pt x="162" y="440"/>
                        </a:lnTo>
                        <a:lnTo>
                          <a:pt x="196" y="428"/>
                        </a:lnTo>
                        <a:lnTo>
                          <a:pt x="230" y="418"/>
                        </a:lnTo>
                        <a:lnTo>
                          <a:pt x="264" y="410"/>
                        </a:lnTo>
                        <a:lnTo>
                          <a:pt x="300" y="406"/>
                        </a:lnTo>
                        <a:lnTo>
                          <a:pt x="335" y="406"/>
                        </a:lnTo>
                        <a:lnTo>
                          <a:pt x="335" y="406"/>
                        </a:lnTo>
                        <a:close/>
                        <a:moveTo>
                          <a:pt x="335" y="406"/>
                        </a:moveTo>
                        <a:lnTo>
                          <a:pt x="335" y="40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1121;p84"/>
                  <p:cNvSpPr/>
                  <p:nvPr/>
                </p:nvSpPr>
                <p:spPr>
                  <a:xfrm>
                    <a:off x="6875" y="3356992"/>
                    <a:ext cx="432846" cy="420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" h="496" extrusionOk="0">
                        <a:moveTo>
                          <a:pt x="335" y="406"/>
                        </a:moveTo>
                        <a:lnTo>
                          <a:pt x="335" y="406"/>
                        </a:lnTo>
                        <a:lnTo>
                          <a:pt x="371" y="406"/>
                        </a:lnTo>
                        <a:lnTo>
                          <a:pt x="409" y="410"/>
                        </a:lnTo>
                        <a:lnTo>
                          <a:pt x="447" y="416"/>
                        </a:lnTo>
                        <a:lnTo>
                          <a:pt x="485" y="426"/>
                        </a:lnTo>
                        <a:lnTo>
                          <a:pt x="485" y="426"/>
                        </a:lnTo>
                        <a:lnTo>
                          <a:pt x="497" y="396"/>
                        </a:lnTo>
                        <a:lnTo>
                          <a:pt x="505" y="364"/>
                        </a:lnTo>
                        <a:lnTo>
                          <a:pt x="509" y="330"/>
                        </a:lnTo>
                        <a:lnTo>
                          <a:pt x="511" y="296"/>
                        </a:lnTo>
                        <a:lnTo>
                          <a:pt x="511" y="296"/>
                        </a:lnTo>
                        <a:lnTo>
                          <a:pt x="511" y="266"/>
                        </a:lnTo>
                        <a:lnTo>
                          <a:pt x="507" y="236"/>
                        </a:lnTo>
                        <a:lnTo>
                          <a:pt x="499" y="208"/>
                        </a:lnTo>
                        <a:lnTo>
                          <a:pt x="491" y="180"/>
                        </a:lnTo>
                        <a:lnTo>
                          <a:pt x="481" y="156"/>
                        </a:lnTo>
                        <a:lnTo>
                          <a:pt x="467" y="130"/>
                        </a:lnTo>
                        <a:lnTo>
                          <a:pt x="453" y="108"/>
                        </a:lnTo>
                        <a:lnTo>
                          <a:pt x="437" y="86"/>
                        </a:lnTo>
                        <a:lnTo>
                          <a:pt x="419" y="68"/>
                        </a:lnTo>
                        <a:lnTo>
                          <a:pt x="399" y="50"/>
                        </a:lnTo>
                        <a:lnTo>
                          <a:pt x="377" y="36"/>
                        </a:lnTo>
                        <a:lnTo>
                          <a:pt x="355" y="24"/>
                        </a:lnTo>
                        <a:lnTo>
                          <a:pt x="331" y="14"/>
                        </a:lnTo>
                        <a:lnTo>
                          <a:pt x="307" y="6"/>
                        </a:lnTo>
                        <a:lnTo>
                          <a:pt x="282" y="2"/>
                        </a:lnTo>
                        <a:lnTo>
                          <a:pt x="256" y="0"/>
                        </a:lnTo>
                        <a:lnTo>
                          <a:pt x="256" y="0"/>
                        </a:lnTo>
                        <a:lnTo>
                          <a:pt x="230" y="2"/>
                        </a:lnTo>
                        <a:lnTo>
                          <a:pt x="204" y="6"/>
                        </a:lnTo>
                        <a:lnTo>
                          <a:pt x="180" y="14"/>
                        </a:lnTo>
                        <a:lnTo>
                          <a:pt x="156" y="24"/>
                        </a:lnTo>
                        <a:lnTo>
                          <a:pt x="134" y="36"/>
                        </a:lnTo>
                        <a:lnTo>
                          <a:pt x="114" y="50"/>
                        </a:lnTo>
                        <a:lnTo>
                          <a:pt x="94" y="68"/>
                        </a:lnTo>
                        <a:lnTo>
                          <a:pt x="76" y="86"/>
                        </a:lnTo>
                        <a:lnTo>
                          <a:pt x="58" y="108"/>
                        </a:lnTo>
                        <a:lnTo>
                          <a:pt x="44" y="130"/>
                        </a:lnTo>
                        <a:lnTo>
                          <a:pt x="32" y="156"/>
                        </a:lnTo>
                        <a:lnTo>
                          <a:pt x="20" y="180"/>
                        </a:lnTo>
                        <a:lnTo>
                          <a:pt x="12" y="208"/>
                        </a:lnTo>
                        <a:lnTo>
                          <a:pt x="6" y="236"/>
                        </a:lnTo>
                        <a:lnTo>
                          <a:pt x="2" y="266"/>
                        </a:lnTo>
                        <a:lnTo>
                          <a:pt x="0" y="296"/>
                        </a:lnTo>
                        <a:lnTo>
                          <a:pt x="0" y="296"/>
                        </a:lnTo>
                        <a:lnTo>
                          <a:pt x="2" y="324"/>
                        </a:lnTo>
                        <a:lnTo>
                          <a:pt x="4" y="352"/>
                        </a:lnTo>
                        <a:lnTo>
                          <a:pt x="10" y="380"/>
                        </a:lnTo>
                        <a:lnTo>
                          <a:pt x="18" y="404"/>
                        </a:lnTo>
                        <a:lnTo>
                          <a:pt x="28" y="430"/>
                        </a:lnTo>
                        <a:lnTo>
                          <a:pt x="40" y="452"/>
                        </a:lnTo>
                        <a:lnTo>
                          <a:pt x="52" y="476"/>
                        </a:lnTo>
                        <a:lnTo>
                          <a:pt x="68" y="496"/>
                        </a:lnTo>
                        <a:lnTo>
                          <a:pt x="68" y="496"/>
                        </a:lnTo>
                        <a:lnTo>
                          <a:pt x="98" y="474"/>
                        </a:lnTo>
                        <a:lnTo>
                          <a:pt x="130" y="456"/>
                        </a:lnTo>
                        <a:lnTo>
                          <a:pt x="162" y="440"/>
                        </a:lnTo>
                        <a:lnTo>
                          <a:pt x="196" y="428"/>
                        </a:lnTo>
                        <a:lnTo>
                          <a:pt x="230" y="418"/>
                        </a:lnTo>
                        <a:lnTo>
                          <a:pt x="264" y="410"/>
                        </a:lnTo>
                        <a:lnTo>
                          <a:pt x="300" y="406"/>
                        </a:lnTo>
                        <a:lnTo>
                          <a:pt x="335" y="406"/>
                        </a:lnTo>
                        <a:lnTo>
                          <a:pt x="335" y="406"/>
                        </a:lnTo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0" name="Google Shape;1122;p84"/>
                  <p:cNvCxnSpPr/>
                  <p:nvPr/>
                </p:nvCxnSpPr>
                <p:spPr>
                  <a:xfrm>
                    <a:off x="290640" y="3700897"/>
                    <a:ext cx="0" cy="0"/>
                  </a:xfrm>
                  <a:prstGeom prst="straightConnector1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</p:cxnSp>
            </p:grpSp>
            <p:sp>
              <p:nvSpPr>
                <p:cNvPr id="62" name="Google Shape;1123;p84"/>
                <p:cNvSpPr/>
                <p:nvPr/>
              </p:nvSpPr>
              <p:spPr>
                <a:xfrm flipH="1">
                  <a:off x="1568857" y="1806222"/>
                  <a:ext cx="787800" cy="37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 dirty="0">
                      <a:solidFill>
                        <a:schemeClr val="lt1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Arial"/>
                      <a:sym typeface="Arial"/>
                    </a:rPr>
                    <a:t>계획</a:t>
                  </a:r>
                  <a:endParaRPr b="1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endParaRPr>
                </a:p>
              </p:txBody>
            </p:sp>
          </p:grpSp>
        </p:grpSp>
      </p:grpSp>
      <p:pic>
        <p:nvPicPr>
          <p:cNvPr id="83" name="Google Shape;11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77" y="1934982"/>
            <a:ext cx="6741899" cy="4802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Google Shape;121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558" y="3172032"/>
            <a:ext cx="1850213" cy="14381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17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064;p84"/>
          <p:cNvSpPr/>
          <p:nvPr/>
        </p:nvSpPr>
        <p:spPr>
          <a:xfrm rot="10800000">
            <a:off x="3407527" y="800541"/>
            <a:ext cx="6394557" cy="469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65;p84"/>
          <p:cNvSpPr/>
          <p:nvPr/>
        </p:nvSpPr>
        <p:spPr>
          <a:xfrm>
            <a:off x="9671952" y="665003"/>
            <a:ext cx="253442" cy="313196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066;p84"/>
          <p:cNvGrpSpPr/>
          <p:nvPr/>
        </p:nvGrpSpPr>
        <p:grpSpPr>
          <a:xfrm>
            <a:off x="5996535" y="234678"/>
            <a:ext cx="1112670" cy="1112670"/>
            <a:chOff x="3536174" y="1063622"/>
            <a:chExt cx="810000" cy="810000"/>
          </a:xfrm>
        </p:grpSpPr>
        <p:grpSp>
          <p:nvGrpSpPr>
            <p:cNvPr id="24" name="Google Shape;1067;p84"/>
            <p:cNvGrpSpPr/>
            <p:nvPr/>
          </p:nvGrpSpPr>
          <p:grpSpPr>
            <a:xfrm>
              <a:off x="3536174" y="1063622"/>
              <a:ext cx="810000" cy="810000"/>
              <a:chOff x="4695371" y="1418163"/>
              <a:chExt cx="1080000" cy="1080000"/>
            </a:xfrm>
          </p:grpSpPr>
          <p:sp>
            <p:nvSpPr>
              <p:cNvPr id="28" name="Google Shape;1068;p84"/>
              <p:cNvSpPr/>
              <p:nvPr/>
            </p:nvSpPr>
            <p:spPr>
              <a:xfrm>
                <a:off x="4695371" y="141816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69;p84"/>
              <p:cNvSpPr/>
              <p:nvPr/>
            </p:nvSpPr>
            <p:spPr>
              <a:xfrm>
                <a:off x="4740371" y="1465900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1070;p84"/>
            <p:cNvGrpSpPr/>
            <p:nvPr/>
          </p:nvGrpSpPr>
          <p:grpSpPr>
            <a:xfrm>
              <a:off x="3774384" y="1273847"/>
              <a:ext cx="333435" cy="379389"/>
              <a:chOff x="1516475" y="238075"/>
              <a:chExt cx="424650" cy="483175"/>
            </a:xfrm>
          </p:grpSpPr>
          <p:sp>
            <p:nvSpPr>
              <p:cNvPr id="26" name="Google Shape;1071;p84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6986" h="19327" extrusionOk="0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72;p84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5663" extrusionOk="0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" name="Google Shape;1073;p84"/>
          <p:cNvGrpSpPr/>
          <p:nvPr/>
        </p:nvGrpSpPr>
        <p:grpSpPr>
          <a:xfrm>
            <a:off x="7804465" y="234678"/>
            <a:ext cx="1112670" cy="1112670"/>
            <a:chOff x="4695371" y="1418163"/>
            <a:chExt cx="1080000" cy="1080000"/>
          </a:xfrm>
        </p:grpSpPr>
        <p:sp>
          <p:nvSpPr>
            <p:cNvPr id="31" name="Google Shape;1074;p84"/>
            <p:cNvSpPr/>
            <p:nvPr/>
          </p:nvSpPr>
          <p:spPr>
            <a:xfrm>
              <a:off x="4695371" y="1418163"/>
              <a:ext cx="1080000" cy="10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5;p84"/>
            <p:cNvSpPr/>
            <p:nvPr/>
          </p:nvSpPr>
          <p:spPr>
            <a:xfrm>
              <a:off x="4740371" y="1465900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076;p84"/>
          <p:cNvGrpSpPr/>
          <p:nvPr/>
        </p:nvGrpSpPr>
        <p:grpSpPr>
          <a:xfrm>
            <a:off x="8061307" y="534321"/>
            <a:ext cx="607707" cy="533714"/>
            <a:chOff x="2081650" y="2050750"/>
            <a:chExt cx="483125" cy="424625"/>
          </a:xfrm>
        </p:grpSpPr>
        <p:sp>
          <p:nvSpPr>
            <p:cNvPr id="34" name="Google Shape;1077;p8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8;p8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9;p8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80;p8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1;p8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2;p8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1083;p84"/>
          <p:cNvGrpSpPr/>
          <p:nvPr/>
        </p:nvGrpSpPr>
        <p:grpSpPr>
          <a:xfrm>
            <a:off x="4227674" y="234788"/>
            <a:ext cx="1112670" cy="1112670"/>
            <a:chOff x="2781881" y="1063703"/>
            <a:chExt cx="810000" cy="810000"/>
          </a:xfrm>
        </p:grpSpPr>
        <p:grpSp>
          <p:nvGrpSpPr>
            <p:cNvPr id="41" name="Google Shape;1084;p84"/>
            <p:cNvGrpSpPr/>
            <p:nvPr/>
          </p:nvGrpSpPr>
          <p:grpSpPr>
            <a:xfrm>
              <a:off x="2781881" y="1063702"/>
              <a:ext cx="810000" cy="810000"/>
              <a:chOff x="4695371" y="1418163"/>
              <a:chExt cx="1080000" cy="1080000"/>
            </a:xfrm>
          </p:grpSpPr>
          <p:sp>
            <p:nvSpPr>
              <p:cNvPr id="53" name="Google Shape;1085;p84"/>
              <p:cNvSpPr/>
              <p:nvPr/>
            </p:nvSpPr>
            <p:spPr>
              <a:xfrm>
                <a:off x="4695371" y="141816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086;p84"/>
              <p:cNvSpPr/>
              <p:nvPr/>
            </p:nvSpPr>
            <p:spPr>
              <a:xfrm>
                <a:off x="4740371" y="1465900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87;p84"/>
            <p:cNvGrpSpPr/>
            <p:nvPr/>
          </p:nvGrpSpPr>
          <p:grpSpPr>
            <a:xfrm>
              <a:off x="2987480" y="1269241"/>
              <a:ext cx="391766" cy="391766"/>
              <a:chOff x="5621017" y="238125"/>
              <a:chExt cx="483125" cy="483125"/>
            </a:xfrm>
          </p:grpSpPr>
          <p:sp>
            <p:nvSpPr>
              <p:cNvPr id="43" name="Google Shape;1088;p84"/>
              <p:cNvSpPr/>
              <p:nvPr/>
            </p:nvSpPr>
            <p:spPr>
              <a:xfrm>
                <a:off x="5621017" y="23812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4001" y="1132"/>
                    </a:moveTo>
                    <a:cubicBezTo>
                      <a:pt x="4315" y="1132"/>
                      <a:pt x="4569" y="1386"/>
                      <a:pt x="4569" y="1700"/>
                    </a:cubicBezTo>
                    <a:lnTo>
                      <a:pt x="4569" y="3965"/>
                    </a:lnTo>
                    <a:cubicBezTo>
                      <a:pt x="4569" y="4276"/>
                      <a:pt x="4315" y="4529"/>
                      <a:pt x="4001" y="4529"/>
                    </a:cubicBezTo>
                    <a:cubicBezTo>
                      <a:pt x="3687" y="4529"/>
                      <a:pt x="3436" y="4276"/>
                      <a:pt x="3436" y="3965"/>
                    </a:cubicBezTo>
                    <a:lnTo>
                      <a:pt x="3436" y="1700"/>
                    </a:lnTo>
                    <a:cubicBezTo>
                      <a:pt x="3436" y="1386"/>
                      <a:pt x="3687" y="1132"/>
                      <a:pt x="4001" y="1132"/>
                    </a:cubicBezTo>
                    <a:close/>
                    <a:moveTo>
                      <a:pt x="9662" y="1132"/>
                    </a:moveTo>
                    <a:cubicBezTo>
                      <a:pt x="9976" y="1132"/>
                      <a:pt x="10230" y="1386"/>
                      <a:pt x="10230" y="1700"/>
                    </a:cubicBezTo>
                    <a:lnTo>
                      <a:pt x="10230" y="3965"/>
                    </a:lnTo>
                    <a:cubicBezTo>
                      <a:pt x="10230" y="4276"/>
                      <a:pt x="9976" y="4529"/>
                      <a:pt x="9662" y="4529"/>
                    </a:cubicBezTo>
                    <a:cubicBezTo>
                      <a:pt x="9348" y="4529"/>
                      <a:pt x="9098" y="4276"/>
                      <a:pt x="9098" y="3965"/>
                    </a:cubicBezTo>
                    <a:lnTo>
                      <a:pt x="9098" y="1700"/>
                    </a:lnTo>
                    <a:cubicBezTo>
                      <a:pt x="9098" y="1386"/>
                      <a:pt x="9348" y="1132"/>
                      <a:pt x="9662" y="1132"/>
                    </a:cubicBezTo>
                    <a:close/>
                    <a:moveTo>
                      <a:pt x="15324" y="1132"/>
                    </a:moveTo>
                    <a:cubicBezTo>
                      <a:pt x="15638" y="1132"/>
                      <a:pt x="15891" y="1386"/>
                      <a:pt x="15891" y="1700"/>
                    </a:cubicBezTo>
                    <a:lnTo>
                      <a:pt x="15891" y="3965"/>
                    </a:lnTo>
                    <a:cubicBezTo>
                      <a:pt x="15891" y="4276"/>
                      <a:pt x="15638" y="4529"/>
                      <a:pt x="15324" y="4529"/>
                    </a:cubicBezTo>
                    <a:cubicBezTo>
                      <a:pt x="15010" y="4529"/>
                      <a:pt x="14759" y="4276"/>
                      <a:pt x="14759" y="3965"/>
                    </a:cubicBezTo>
                    <a:lnTo>
                      <a:pt x="14759" y="1700"/>
                    </a:lnTo>
                    <a:cubicBezTo>
                      <a:pt x="14759" y="1386"/>
                      <a:pt x="15010" y="1132"/>
                      <a:pt x="15324" y="1132"/>
                    </a:cubicBezTo>
                    <a:close/>
                    <a:moveTo>
                      <a:pt x="17628" y="3397"/>
                    </a:moveTo>
                    <a:cubicBezTo>
                      <a:pt x="17939" y="3397"/>
                      <a:pt x="18192" y="3651"/>
                      <a:pt x="18192" y="3965"/>
                    </a:cubicBezTo>
                    <a:lnTo>
                      <a:pt x="18192" y="6833"/>
                    </a:lnTo>
                    <a:lnTo>
                      <a:pt x="1132" y="6833"/>
                    </a:lnTo>
                    <a:lnTo>
                      <a:pt x="1132" y="3965"/>
                    </a:lnTo>
                    <a:cubicBezTo>
                      <a:pt x="1132" y="3651"/>
                      <a:pt x="1386" y="3397"/>
                      <a:pt x="1700" y="3397"/>
                    </a:cubicBezTo>
                    <a:lnTo>
                      <a:pt x="2304" y="3397"/>
                    </a:lnTo>
                    <a:lnTo>
                      <a:pt x="2304" y="3965"/>
                    </a:lnTo>
                    <a:cubicBezTo>
                      <a:pt x="2304" y="4901"/>
                      <a:pt x="3062" y="5661"/>
                      <a:pt x="4001" y="5661"/>
                    </a:cubicBezTo>
                    <a:cubicBezTo>
                      <a:pt x="4940" y="5661"/>
                      <a:pt x="5701" y="4901"/>
                      <a:pt x="5701" y="3965"/>
                    </a:cubicBezTo>
                    <a:lnTo>
                      <a:pt x="5701" y="3397"/>
                    </a:lnTo>
                    <a:lnTo>
                      <a:pt x="7965" y="3397"/>
                    </a:lnTo>
                    <a:lnTo>
                      <a:pt x="7965" y="3965"/>
                    </a:lnTo>
                    <a:cubicBezTo>
                      <a:pt x="7965" y="4901"/>
                      <a:pt x="8723" y="5661"/>
                      <a:pt x="9662" y="5661"/>
                    </a:cubicBezTo>
                    <a:cubicBezTo>
                      <a:pt x="10601" y="5661"/>
                      <a:pt x="11362" y="4901"/>
                      <a:pt x="11362" y="3965"/>
                    </a:cubicBezTo>
                    <a:lnTo>
                      <a:pt x="11362" y="3397"/>
                    </a:lnTo>
                    <a:lnTo>
                      <a:pt x="13627" y="3397"/>
                    </a:lnTo>
                    <a:lnTo>
                      <a:pt x="13627" y="3965"/>
                    </a:lnTo>
                    <a:cubicBezTo>
                      <a:pt x="13627" y="4901"/>
                      <a:pt x="14385" y="5661"/>
                      <a:pt x="15324" y="5661"/>
                    </a:cubicBezTo>
                    <a:cubicBezTo>
                      <a:pt x="16263" y="5661"/>
                      <a:pt x="17024" y="4901"/>
                      <a:pt x="17024" y="3965"/>
                    </a:cubicBezTo>
                    <a:lnTo>
                      <a:pt x="17024" y="3397"/>
                    </a:lnTo>
                    <a:close/>
                    <a:moveTo>
                      <a:pt x="18192" y="7965"/>
                    </a:moveTo>
                    <a:lnTo>
                      <a:pt x="18192" y="17628"/>
                    </a:lnTo>
                    <a:cubicBezTo>
                      <a:pt x="18192" y="17939"/>
                      <a:pt x="17939" y="18192"/>
                      <a:pt x="17628" y="18192"/>
                    </a:cubicBezTo>
                    <a:lnTo>
                      <a:pt x="1700" y="18192"/>
                    </a:lnTo>
                    <a:cubicBezTo>
                      <a:pt x="1386" y="18192"/>
                      <a:pt x="1132" y="17939"/>
                      <a:pt x="1132" y="17628"/>
                    </a:cubicBezTo>
                    <a:lnTo>
                      <a:pt x="1132" y="7965"/>
                    </a:lnTo>
                    <a:close/>
                    <a:moveTo>
                      <a:pt x="4001" y="0"/>
                    </a:moveTo>
                    <a:cubicBezTo>
                      <a:pt x="3062" y="0"/>
                      <a:pt x="2304" y="761"/>
                      <a:pt x="2304" y="1700"/>
                    </a:cubicBezTo>
                    <a:lnTo>
                      <a:pt x="2304" y="2265"/>
                    </a:lnTo>
                    <a:lnTo>
                      <a:pt x="1700" y="2265"/>
                    </a:lnTo>
                    <a:cubicBezTo>
                      <a:pt x="761" y="2265"/>
                      <a:pt x="0" y="3025"/>
                      <a:pt x="0" y="3965"/>
                    </a:cubicBezTo>
                    <a:lnTo>
                      <a:pt x="0" y="17628"/>
                    </a:lnTo>
                    <a:cubicBezTo>
                      <a:pt x="0" y="18564"/>
                      <a:pt x="761" y="19324"/>
                      <a:pt x="1700" y="19324"/>
                    </a:cubicBezTo>
                    <a:lnTo>
                      <a:pt x="17628" y="19324"/>
                    </a:lnTo>
                    <a:cubicBezTo>
                      <a:pt x="18564" y="19324"/>
                      <a:pt x="19325" y="18564"/>
                      <a:pt x="19325" y="17628"/>
                    </a:cubicBezTo>
                    <a:lnTo>
                      <a:pt x="19325" y="3965"/>
                    </a:lnTo>
                    <a:cubicBezTo>
                      <a:pt x="19325" y="3025"/>
                      <a:pt x="18564" y="2265"/>
                      <a:pt x="17628" y="2265"/>
                    </a:cubicBezTo>
                    <a:lnTo>
                      <a:pt x="17024" y="2265"/>
                    </a:lnTo>
                    <a:lnTo>
                      <a:pt x="17024" y="1700"/>
                    </a:lnTo>
                    <a:cubicBezTo>
                      <a:pt x="17024" y="761"/>
                      <a:pt x="16263" y="0"/>
                      <a:pt x="15324" y="0"/>
                    </a:cubicBezTo>
                    <a:cubicBezTo>
                      <a:pt x="14385" y="0"/>
                      <a:pt x="13627" y="761"/>
                      <a:pt x="13627" y="1700"/>
                    </a:cubicBezTo>
                    <a:lnTo>
                      <a:pt x="13627" y="2265"/>
                    </a:lnTo>
                    <a:lnTo>
                      <a:pt x="11362" y="2265"/>
                    </a:lnTo>
                    <a:lnTo>
                      <a:pt x="11362" y="1700"/>
                    </a:lnTo>
                    <a:cubicBezTo>
                      <a:pt x="11362" y="761"/>
                      <a:pt x="10601" y="0"/>
                      <a:pt x="9662" y="0"/>
                    </a:cubicBezTo>
                    <a:cubicBezTo>
                      <a:pt x="8723" y="0"/>
                      <a:pt x="7965" y="761"/>
                      <a:pt x="7965" y="1700"/>
                    </a:cubicBezTo>
                    <a:lnTo>
                      <a:pt x="7965" y="2265"/>
                    </a:lnTo>
                    <a:lnTo>
                      <a:pt x="5701" y="2265"/>
                    </a:lnTo>
                    <a:lnTo>
                      <a:pt x="5701" y="1700"/>
                    </a:lnTo>
                    <a:cubicBezTo>
                      <a:pt x="5701" y="761"/>
                      <a:pt x="4940" y="0"/>
                      <a:pt x="4001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89;p84"/>
              <p:cNvSpPr/>
              <p:nvPr/>
            </p:nvSpPr>
            <p:spPr>
              <a:xfrm>
                <a:off x="5705950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1"/>
                    </a:moveTo>
                    <a:cubicBezTo>
                      <a:pt x="252" y="1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90;p84"/>
              <p:cNvSpPr/>
              <p:nvPr/>
            </p:nvSpPr>
            <p:spPr>
              <a:xfrm>
                <a:off x="5847500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091;p84"/>
              <p:cNvSpPr/>
              <p:nvPr/>
            </p:nvSpPr>
            <p:spPr>
              <a:xfrm>
                <a:off x="5989025" y="46555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92;p84"/>
              <p:cNvSpPr/>
              <p:nvPr/>
            </p:nvSpPr>
            <p:spPr>
              <a:xfrm>
                <a:off x="5705950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0"/>
                    </a:moveTo>
                    <a:cubicBezTo>
                      <a:pt x="252" y="0"/>
                      <a:pt x="1" y="251"/>
                      <a:pt x="1" y="565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93;p84"/>
              <p:cNvSpPr/>
              <p:nvPr/>
            </p:nvSpPr>
            <p:spPr>
              <a:xfrm>
                <a:off x="5847500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0"/>
                    </a:moveTo>
                    <a:cubicBezTo>
                      <a:pt x="251" y="0"/>
                      <a:pt x="0" y="251"/>
                      <a:pt x="0" y="565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5"/>
                    </a:cubicBezTo>
                    <a:cubicBezTo>
                      <a:pt x="3394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094;p84"/>
              <p:cNvSpPr/>
              <p:nvPr/>
            </p:nvSpPr>
            <p:spPr>
              <a:xfrm>
                <a:off x="5989025" y="550475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0"/>
                    </a:moveTo>
                    <a:cubicBezTo>
                      <a:pt x="251" y="0"/>
                      <a:pt x="1" y="251"/>
                      <a:pt x="1" y="565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5"/>
                    </a:cubicBezTo>
                    <a:cubicBezTo>
                      <a:pt x="3395" y="251"/>
                      <a:pt x="3144" y="0"/>
                      <a:pt x="2830" y="0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095;p84"/>
              <p:cNvSpPr/>
              <p:nvPr/>
            </p:nvSpPr>
            <p:spPr>
              <a:xfrm>
                <a:off x="5705950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6" y="1"/>
                    </a:moveTo>
                    <a:cubicBezTo>
                      <a:pt x="252" y="1"/>
                      <a:pt x="1" y="254"/>
                      <a:pt x="1" y="568"/>
                    </a:cubicBezTo>
                    <a:cubicBezTo>
                      <a:pt x="1" y="879"/>
                      <a:pt x="252" y="1133"/>
                      <a:pt x="566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096;p84"/>
              <p:cNvSpPr/>
              <p:nvPr/>
            </p:nvSpPr>
            <p:spPr>
              <a:xfrm>
                <a:off x="5847500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0" y="254"/>
                      <a:pt x="0" y="568"/>
                    </a:cubicBezTo>
                    <a:cubicBezTo>
                      <a:pt x="0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4" y="879"/>
                      <a:pt x="3394" y="568"/>
                    </a:cubicBezTo>
                    <a:cubicBezTo>
                      <a:pt x="3394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097;p84"/>
              <p:cNvSpPr/>
              <p:nvPr/>
            </p:nvSpPr>
            <p:spPr>
              <a:xfrm>
                <a:off x="5989025" y="636300"/>
                <a:ext cx="848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1133" extrusionOk="0">
                    <a:moveTo>
                      <a:pt x="565" y="1"/>
                    </a:moveTo>
                    <a:cubicBezTo>
                      <a:pt x="251" y="1"/>
                      <a:pt x="1" y="254"/>
                      <a:pt x="1" y="568"/>
                    </a:cubicBezTo>
                    <a:cubicBezTo>
                      <a:pt x="1" y="879"/>
                      <a:pt x="251" y="1133"/>
                      <a:pt x="565" y="1133"/>
                    </a:cubicBezTo>
                    <a:lnTo>
                      <a:pt x="2830" y="1133"/>
                    </a:lnTo>
                    <a:cubicBezTo>
                      <a:pt x="3144" y="1133"/>
                      <a:pt x="3395" y="879"/>
                      <a:pt x="3395" y="568"/>
                    </a:cubicBezTo>
                    <a:cubicBezTo>
                      <a:pt x="3395" y="254"/>
                      <a:pt x="3144" y="1"/>
                      <a:pt x="2830" y="1"/>
                    </a:cubicBezTo>
                    <a:close/>
                  </a:path>
                </a:pathLst>
              </a:custGeom>
              <a:solidFill>
                <a:srgbClr val="1479C5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rgbClr val="435D7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" name="Google Shape;1098;p84"/>
          <p:cNvSpPr/>
          <p:nvPr/>
        </p:nvSpPr>
        <p:spPr>
          <a:xfrm>
            <a:off x="4254276" y="1349306"/>
            <a:ext cx="1331495" cy="38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날짜 선택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6" name="Google Shape;1099;p84"/>
          <p:cNvSpPr/>
          <p:nvPr/>
        </p:nvSpPr>
        <p:spPr>
          <a:xfrm>
            <a:off x="5913048" y="1349306"/>
            <a:ext cx="1563508" cy="38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여행지 선택</a:t>
            </a:r>
            <a:endParaRPr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" name="Google Shape;1100;p84"/>
          <p:cNvSpPr/>
          <p:nvPr/>
        </p:nvSpPr>
        <p:spPr>
          <a:xfrm>
            <a:off x="7626557" y="1349306"/>
            <a:ext cx="1495511" cy="38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풀코스 생성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8" name="Google Shape;1101;p84"/>
          <p:cNvGrpSpPr/>
          <p:nvPr/>
        </p:nvGrpSpPr>
        <p:grpSpPr>
          <a:xfrm>
            <a:off x="1946313" y="534334"/>
            <a:ext cx="1215049" cy="575771"/>
            <a:chOff x="1232768" y="1333302"/>
            <a:chExt cx="723396" cy="342793"/>
          </a:xfrm>
        </p:grpSpPr>
        <p:sp>
          <p:nvSpPr>
            <p:cNvPr id="59" name="Google Shape;1102;p84"/>
            <p:cNvSpPr/>
            <p:nvPr/>
          </p:nvSpPr>
          <p:spPr>
            <a:xfrm>
              <a:off x="1344745" y="1361841"/>
              <a:ext cx="4752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계획</a:t>
              </a:r>
              <a:endParaRPr sz="140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60" name="Google Shape;1103;p84"/>
            <p:cNvGrpSpPr/>
            <p:nvPr/>
          </p:nvGrpSpPr>
          <p:grpSpPr>
            <a:xfrm>
              <a:off x="1232768" y="1333302"/>
              <a:ext cx="723396" cy="342793"/>
              <a:chOff x="1559187" y="1725967"/>
              <a:chExt cx="964528" cy="457055"/>
            </a:xfrm>
          </p:grpSpPr>
          <p:grpSp>
            <p:nvGrpSpPr>
              <p:cNvPr id="61" name="Google Shape;1104;p84"/>
              <p:cNvGrpSpPr/>
              <p:nvPr/>
            </p:nvGrpSpPr>
            <p:grpSpPr>
              <a:xfrm rot="5400000" flipH="1">
                <a:off x="1825733" y="1459421"/>
                <a:ext cx="431435" cy="964528"/>
                <a:chOff x="-28702" y="3356992"/>
                <a:chExt cx="1179106" cy="2636041"/>
              </a:xfrm>
            </p:grpSpPr>
            <p:sp>
              <p:nvSpPr>
                <p:cNvPr id="63" name="Google Shape;1105;p84"/>
                <p:cNvSpPr/>
                <p:nvPr/>
              </p:nvSpPr>
              <p:spPr>
                <a:xfrm>
                  <a:off x="739581" y="3667015"/>
                  <a:ext cx="178729" cy="216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6" extrusionOk="0">
                      <a:moveTo>
                        <a:pt x="106" y="256"/>
                      </a:moveTo>
                      <a:lnTo>
                        <a:pt x="106" y="256"/>
                      </a:lnTo>
                      <a:lnTo>
                        <a:pt x="118" y="256"/>
                      </a:lnTo>
                      <a:lnTo>
                        <a:pt x="128" y="254"/>
                      </a:lnTo>
                      <a:lnTo>
                        <a:pt x="137" y="250"/>
                      </a:lnTo>
                      <a:lnTo>
                        <a:pt x="147" y="246"/>
                      </a:lnTo>
                      <a:lnTo>
                        <a:pt x="165" y="234"/>
                      </a:lnTo>
                      <a:lnTo>
                        <a:pt x="181" y="218"/>
                      </a:lnTo>
                      <a:lnTo>
                        <a:pt x="193" y="200"/>
                      </a:lnTo>
                      <a:lnTo>
                        <a:pt x="203" y="178"/>
                      </a:lnTo>
                      <a:lnTo>
                        <a:pt x="209" y="154"/>
                      </a:lnTo>
                      <a:lnTo>
                        <a:pt x="211" y="128"/>
                      </a:lnTo>
                      <a:lnTo>
                        <a:pt x="211" y="128"/>
                      </a:lnTo>
                      <a:lnTo>
                        <a:pt x="209" y="102"/>
                      </a:lnTo>
                      <a:lnTo>
                        <a:pt x="203" y="78"/>
                      </a:lnTo>
                      <a:lnTo>
                        <a:pt x="193" y="58"/>
                      </a:lnTo>
                      <a:lnTo>
                        <a:pt x="181" y="38"/>
                      </a:lnTo>
                      <a:lnTo>
                        <a:pt x="165" y="22"/>
                      </a:lnTo>
                      <a:lnTo>
                        <a:pt x="147" y="10"/>
                      </a:lnTo>
                      <a:lnTo>
                        <a:pt x="137" y="6"/>
                      </a:lnTo>
                      <a:lnTo>
                        <a:pt x="128" y="4"/>
                      </a:lnTo>
                      <a:lnTo>
                        <a:pt x="118" y="2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96" y="2"/>
                      </a:lnTo>
                      <a:lnTo>
                        <a:pt x="86" y="4"/>
                      </a:lnTo>
                      <a:lnTo>
                        <a:pt x="74" y="6"/>
                      </a:lnTo>
                      <a:lnTo>
                        <a:pt x="66" y="10"/>
                      </a:lnTo>
                      <a:lnTo>
                        <a:pt x="48" y="22"/>
                      </a:lnTo>
                      <a:lnTo>
                        <a:pt x="32" y="38"/>
                      </a:lnTo>
                      <a:lnTo>
                        <a:pt x="18" y="58"/>
                      </a:lnTo>
                      <a:lnTo>
                        <a:pt x="8" y="78"/>
                      </a:lnTo>
                      <a:lnTo>
                        <a:pt x="2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4"/>
                      </a:lnTo>
                      <a:lnTo>
                        <a:pt x="8" y="178"/>
                      </a:lnTo>
                      <a:lnTo>
                        <a:pt x="18" y="200"/>
                      </a:lnTo>
                      <a:lnTo>
                        <a:pt x="32" y="218"/>
                      </a:lnTo>
                      <a:lnTo>
                        <a:pt x="48" y="234"/>
                      </a:lnTo>
                      <a:lnTo>
                        <a:pt x="66" y="246"/>
                      </a:lnTo>
                      <a:lnTo>
                        <a:pt x="74" y="250"/>
                      </a:lnTo>
                      <a:lnTo>
                        <a:pt x="86" y="254"/>
                      </a:lnTo>
                      <a:lnTo>
                        <a:pt x="96" y="256"/>
                      </a:lnTo>
                      <a:lnTo>
                        <a:pt x="106" y="256"/>
                      </a:lnTo>
                      <a:lnTo>
                        <a:pt x="106" y="256"/>
                      </a:lnTo>
                      <a:close/>
                      <a:moveTo>
                        <a:pt x="106" y="256"/>
                      </a:moveTo>
                      <a:lnTo>
                        <a:pt x="106" y="25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1106;p84"/>
                <p:cNvSpPr/>
                <p:nvPr/>
              </p:nvSpPr>
              <p:spPr>
                <a:xfrm>
                  <a:off x="739581" y="3667015"/>
                  <a:ext cx="178729" cy="216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6" extrusionOk="0">
                      <a:moveTo>
                        <a:pt x="106" y="256"/>
                      </a:moveTo>
                      <a:lnTo>
                        <a:pt x="106" y="256"/>
                      </a:lnTo>
                      <a:lnTo>
                        <a:pt x="118" y="256"/>
                      </a:lnTo>
                      <a:lnTo>
                        <a:pt x="128" y="254"/>
                      </a:lnTo>
                      <a:lnTo>
                        <a:pt x="137" y="250"/>
                      </a:lnTo>
                      <a:lnTo>
                        <a:pt x="147" y="246"/>
                      </a:lnTo>
                      <a:lnTo>
                        <a:pt x="165" y="234"/>
                      </a:lnTo>
                      <a:lnTo>
                        <a:pt x="181" y="218"/>
                      </a:lnTo>
                      <a:lnTo>
                        <a:pt x="193" y="200"/>
                      </a:lnTo>
                      <a:lnTo>
                        <a:pt x="203" y="178"/>
                      </a:lnTo>
                      <a:lnTo>
                        <a:pt x="209" y="154"/>
                      </a:lnTo>
                      <a:lnTo>
                        <a:pt x="211" y="128"/>
                      </a:lnTo>
                      <a:lnTo>
                        <a:pt x="211" y="128"/>
                      </a:lnTo>
                      <a:lnTo>
                        <a:pt x="209" y="102"/>
                      </a:lnTo>
                      <a:lnTo>
                        <a:pt x="203" y="78"/>
                      </a:lnTo>
                      <a:lnTo>
                        <a:pt x="193" y="58"/>
                      </a:lnTo>
                      <a:lnTo>
                        <a:pt x="181" y="38"/>
                      </a:lnTo>
                      <a:lnTo>
                        <a:pt x="165" y="22"/>
                      </a:lnTo>
                      <a:lnTo>
                        <a:pt x="147" y="10"/>
                      </a:lnTo>
                      <a:lnTo>
                        <a:pt x="137" y="6"/>
                      </a:lnTo>
                      <a:lnTo>
                        <a:pt x="128" y="4"/>
                      </a:lnTo>
                      <a:lnTo>
                        <a:pt x="118" y="2"/>
                      </a:lnTo>
                      <a:lnTo>
                        <a:pt x="106" y="0"/>
                      </a:lnTo>
                      <a:lnTo>
                        <a:pt x="106" y="0"/>
                      </a:lnTo>
                      <a:lnTo>
                        <a:pt x="96" y="2"/>
                      </a:lnTo>
                      <a:lnTo>
                        <a:pt x="86" y="4"/>
                      </a:lnTo>
                      <a:lnTo>
                        <a:pt x="74" y="6"/>
                      </a:lnTo>
                      <a:lnTo>
                        <a:pt x="66" y="10"/>
                      </a:lnTo>
                      <a:lnTo>
                        <a:pt x="48" y="22"/>
                      </a:lnTo>
                      <a:lnTo>
                        <a:pt x="32" y="38"/>
                      </a:lnTo>
                      <a:lnTo>
                        <a:pt x="18" y="58"/>
                      </a:lnTo>
                      <a:lnTo>
                        <a:pt x="8" y="78"/>
                      </a:lnTo>
                      <a:lnTo>
                        <a:pt x="2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4"/>
                      </a:lnTo>
                      <a:lnTo>
                        <a:pt x="8" y="178"/>
                      </a:lnTo>
                      <a:lnTo>
                        <a:pt x="18" y="200"/>
                      </a:lnTo>
                      <a:lnTo>
                        <a:pt x="32" y="218"/>
                      </a:lnTo>
                      <a:lnTo>
                        <a:pt x="48" y="234"/>
                      </a:lnTo>
                      <a:lnTo>
                        <a:pt x="66" y="246"/>
                      </a:lnTo>
                      <a:lnTo>
                        <a:pt x="74" y="250"/>
                      </a:lnTo>
                      <a:lnTo>
                        <a:pt x="86" y="254"/>
                      </a:lnTo>
                      <a:lnTo>
                        <a:pt x="96" y="256"/>
                      </a:lnTo>
                      <a:lnTo>
                        <a:pt x="106" y="256"/>
                      </a:lnTo>
                      <a:lnTo>
                        <a:pt x="106" y="256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5" name="Google Shape;1107;p84"/>
                <p:cNvCxnSpPr/>
                <p:nvPr/>
              </p:nvCxnSpPr>
              <p:spPr>
                <a:xfrm>
                  <a:off x="829369" y="3883862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  <p:sp>
              <p:nvSpPr>
                <p:cNvPr id="66" name="Google Shape;1108;p84"/>
                <p:cNvSpPr/>
                <p:nvPr/>
              </p:nvSpPr>
              <p:spPr>
                <a:xfrm>
                  <a:off x="901369" y="3844897"/>
                  <a:ext cx="135529" cy="157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86" extrusionOk="0">
                      <a:moveTo>
                        <a:pt x="50" y="182"/>
                      </a:moveTo>
                      <a:lnTo>
                        <a:pt x="50" y="182"/>
                      </a:lnTo>
                      <a:lnTo>
                        <a:pt x="66" y="186"/>
                      </a:lnTo>
                      <a:lnTo>
                        <a:pt x="82" y="186"/>
                      </a:lnTo>
                      <a:lnTo>
                        <a:pt x="98" y="180"/>
                      </a:lnTo>
                      <a:lnTo>
                        <a:pt x="112" y="174"/>
                      </a:lnTo>
                      <a:lnTo>
                        <a:pt x="126" y="164"/>
                      </a:lnTo>
                      <a:lnTo>
                        <a:pt x="138" y="150"/>
                      </a:lnTo>
                      <a:lnTo>
                        <a:pt x="148" y="134"/>
                      </a:lnTo>
                      <a:lnTo>
                        <a:pt x="154" y="118"/>
                      </a:lnTo>
                      <a:lnTo>
                        <a:pt x="154" y="118"/>
                      </a:lnTo>
                      <a:lnTo>
                        <a:pt x="158" y="98"/>
                      </a:lnTo>
                      <a:lnTo>
                        <a:pt x="160" y="80"/>
                      </a:lnTo>
                      <a:lnTo>
                        <a:pt x="158" y="64"/>
                      </a:lnTo>
                      <a:lnTo>
                        <a:pt x="154" y="46"/>
                      </a:lnTo>
                      <a:lnTo>
                        <a:pt x="146" y="32"/>
                      </a:lnTo>
                      <a:lnTo>
                        <a:pt x="136" y="20"/>
                      </a:lnTo>
                      <a:lnTo>
                        <a:pt x="124" y="10"/>
                      </a:lnTo>
                      <a:lnTo>
                        <a:pt x="108" y="4"/>
                      </a:lnTo>
                      <a:lnTo>
                        <a:pt x="108" y="4"/>
                      </a:lnTo>
                      <a:lnTo>
                        <a:pt x="94" y="0"/>
                      </a:lnTo>
                      <a:lnTo>
                        <a:pt x="78" y="2"/>
                      </a:lnTo>
                      <a:lnTo>
                        <a:pt x="62" y="6"/>
                      </a:lnTo>
                      <a:lnTo>
                        <a:pt x="48" y="12"/>
                      </a:lnTo>
                      <a:lnTo>
                        <a:pt x="34" y="22"/>
                      </a:lnTo>
                      <a:lnTo>
                        <a:pt x="22" y="36"/>
                      </a:lnTo>
                      <a:lnTo>
                        <a:pt x="12" y="52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0" y="88"/>
                      </a:lnTo>
                      <a:lnTo>
                        <a:pt x="0" y="106"/>
                      </a:lnTo>
                      <a:lnTo>
                        <a:pt x="2" y="122"/>
                      </a:lnTo>
                      <a:lnTo>
                        <a:pt x="6" y="140"/>
                      </a:lnTo>
                      <a:lnTo>
                        <a:pt x="14" y="154"/>
                      </a:lnTo>
                      <a:lnTo>
                        <a:pt x="24" y="166"/>
                      </a:lnTo>
                      <a:lnTo>
                        <a:pt x="36" y="176"/>
                      </a:lnTo>
                      <a:lnTo>
                        <a:pt x="50" y="182"/>
                      </a:lnTo>
                      <a:lnTo>
                        <a:pt x="50" y="182"/>
                      </a:lnTo>
                      <a:close/>
                      <a:moveTo>
                        <a:pt x="50" y="182"/>
                      </a:moveTo>
                      <a:lnTo>
                        <a:pt x="50" y="18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1109;p84"/>
                <p:cNvSpPr/>
                <p:nvPr/>
              </p:nvSpPr>
              <p:spPr>
                <a:xfrm>
                  <a:off x="901369" y="3844897"/>
                  <a:ext cx="135529" cy="157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186" extrusionOk="0">
                      <a:moveTo>
                        <a:pt x="50" y="182"/>
                      </a:moveTo>
                      <a:lnTo>
                        <a:pt x="50" y="182"/>
                      </a:lnTo>
                      <a:lnTo>
                        <a:pt x="66" y="186"/>
                      </a:lnTo>
                      <a:lnTo>
                        <a:pt x="82" y="186"/>
                      </a:lnTo>
                      <a:lnTo>
                        <a:pt x="98" y="180"/>
                      </a:lnTo>
                      <a:lnTo>
                        <a:pt x="112" y="174"/>
                      </a:lnTo>
                      <a:lnTo>
                        <a:pt x="126" y="164"/>
                      </a:lnTo>
                      <a:lnTo>
                        <a:pt x="138" y="150"/>
                      </a:lnTo>
                      <a:lnTo>
                        <a:pt x="148" y="134"/>
                      </a:lnTo>
                      <a:lnTo>
                        <a:pt x="154" y="118"/>
                      </a:lnTo>
                      <a:lnTo>
                        <a:pt x="154" y="118"/>
                      </a:lnTo>
                      <a:lnTo>
                        <a:pt x="158" y="98"/>
                      </a:lnTo>
                      <a:lnTo>
                        <a:pt x="160" y="80"/>
                      </a:lnTo>
                      <a:lnTo>
                        <a:pt x="158" y="64"/>
                      </a:lnTo>
                      <a:lnTo>
                        <a:pt x="154" y="46"/>
                      </a:lnTo>
                      <a:lnTo>
                        <a:pt x="146" y="32"/>
                      </a:lnTo>
                      <a:lnTo>
                        <a:pt x="136" y="20"/>
                      </a:lnTo>
                      <a:lnTo>
                        <a:pt x="124" y="10"/>
                      </a:lnTo>
                      <a:lnTo>
                        <a:pt x="108" y="4"/>
                      </a:lnTo>
                      <a:lnTo>
                        <a:pt x="108" y="4"/>
                      </a:lnTo>
                      <a:lnTo>
                        <a:pt x="94" y="0"/>
                      </a:lnTo>
                      <a:lnTo>
                        <a:pt x="78" y="2"/>
                      </a:lnTo>
                      <a:lnTo>
                        <a:pt x="62" y="6"/>
                      </a:lnTo>
                      <a:lnTo>
                        <a:pt x="48" y="12"/>
                      </a:lnTo>
                      <a:lnTo>
                        <a:pt x="34" y="22"/>
                      </a:lnTo>
                      <a:lnTo>
                        <a:pt x="22" y="36"/>
                      </a:lnTo>
                      <a:lnTo>
                        <a:pt x="12" y="52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0" y="88"/>
                      </a:lnTo>
                      <a:lnTo>
                        <a:pt x="0" y="106"/>
                      </a:lnTo>
                      <a:lnTo>
                        <a:pt x="2" y="122"/>
                      </a:lnTo>
                      <a:lnTo>
                        <a:pt x="6" y="140"/>
                      </a:lnTo>
                      <a:lnTo>
                        <a:pt x="14" y="154"/>
                      </a:lnTo>
                      <a:lnTo>
                        <a:pt x="24" y="166"/>
                      </a:lnTo>
                      <a:lnTo>
                        <a:pt x="36" y="176"/>
                      </a:lnTo>
                      <a:lnTo>
                        <a:pt x="50" y="182"/>
                      </a:lnTo>
                      <a:lnTo>
                        <a:pt x="50" y="182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8" name="Google Shape;1110;p84"/>
                <p:cNvCxnSpPr/>
                <p:nvPr/>
              </p:nvCxnSpPr>
              <p:spPr>
                <a:xfrm>
                  <a:off x="943722" y="3999062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  <p:sp>
              <p:nvSpPr>
                <p:cNvPr id="69" name="Google Shape;1111;p84"/>
                <p:cNvSpPr/>
                <p:nvPr/>
              </p:nvSpPr>
              <p:spPr>
                <a:xfrm>
                  <a:off x="1036898" y="3982121"/>
                  <a:ext cx="113506" cy="132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57" extrusionOk="0">
                      <a:moveTo>
                        <a:pt x="42" y="155"/>
                      </a:moveTo>
                      <a:lnTo>
                        <a:pt x="42" y="155"/>
                      </a:lnTo>
                      <a:lnTo>
                        <a:pt x="56" y="157"/>
                      </a:lnTo>
                      <a:lnTo>
                        <a:pt x="68" y="157"/>
                      </a:lnTo>
                      <a:lnTo>
                        <a:pt x="82" y="153"/>
                      </a:lnTo>
                      <a:lnTo>
                        <a:pt x="94" y="147"/>
                      </a:lnTo>
                      <a:lnTo>
                        <a:pt x="104" y="139"/>
                      </a:lnTo>
                      <a:lnTo>
                        <a:pt x="114" y="127"/>
                      </a:lnTo>
                      <a:lnTo>
                        <a:pt x="124" y="115"/>
                      </a:lnTo>
                      <a:lnTo>
                        <a:pt x="130" y="99"/>
                      </a:lnTo>
                      <a:lnTo>
                        <a:pt x="130" y="99"/>
                      </a:lnTo>
                      <a:lnTo>
                        <a:pt x="132" y="85"/>
                      </a:lnTo>
                      <a:lnTo>
                        <a:pt x="134" y="69"/>
                      </a:lnTo>
                      <a:lnTo>
                        <a:pt x="132" y="55"/>
                      </a:lnTo>
                      <a:lnTo>
                        <a:pt x="128" y="41"/>
                      </a:lnTo>
                      <a:lnTo>
                        <a:pt x="122" y="28"/>
                      </a:lnTo>
                      <a:lnTo>
                        <a:pt x="114" y="18"/>
                      </a:lnTo>
                      <a:lnTo>
                        <a:pt x="104" y="10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78" y="0"/>
                      </a:lnTo>
                      <a:lnTo>
                        <a:pt x="64" y="2"/>
                      </a:lnTo>
                      <a:lnTo>
                        <a:pt x="52" y="4"/>
                      </a:lnTo>
                      <a:lnTo>
                        <a:pt x="40" y="10"/>
                      </a:lnTo>
                      <a:lnTo>
                        <a:pt x="28" y="20"/>
                      </a:lnTo>
                      <a:lnTo>
                        <a:pt x="18" y="30"/>
                      </a:lnTo>
                      <a:lnTo>
                        <a:pt x="10" y="4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0" y="75"/>
                      </a:lnTo>
                      <a:lnTo>
                        <a:pt x="0" y="89"/>
                      </a:lnTo>
                      <a:lnTo>
                        <a:pt x="2" y="105"/>
                      </a:lnTo>
                      <a:lnTo>
                        <a:pt x="6" y="117"/>
                      </a:lnTo>
                      <a:lnTo>
                        <a:pt x="12" y="131"/>
                      </a:lnTo>
                      <a:lnTo>
                        <a:pt x="20" y="141"/>
                      </a:lnTo>
                      <a:lnTo>
                        <a:pt x="30" y="149"/>
                      </a:lnTo>
                      <a:lnTo>
                        <a:pt x="42" y="155"/>
                      </a:lnTo>
                      <a:lnTo>
                        <a:pt x="42" y="155"/>
                      </a:lnTo>
                      <a:close/>
                      <a:moveTo>
                        <a:pt x="42" y="155"/>
                      </a:moveTo>
                      <a:lnTo>
                        <a:pt x="42" y="15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1112;p84"/>
                <p:cNvSpPr/>
                <p:nvPr/>
              </p:nvSpPr>
              <p:spPr>
                <a:xfrm>
                  <a:off x="1036898" y="3982121"/>
                  <a:ext cx="113506" cy="132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57" extrusionOk="0">
                      <a:moveTo>
                        <a:pt x="42" y="155"/>
                      </a:moveTo>
                      <a:lnTo>
                        <a:pt x="42" y="155"/>
                      </a:lnTo>
                      <a:lnTo>
                        <a:pt x="56" y="157"/>
                      </a:lnTo>
                      <a:lnTo>
                        <a:pt x="68" y="157"/>
                      </a:lnTo>
                      <a:lnTo>
                        <a:pt x="82" y="153"/>
                      </a:lnTo>
                      <a:lnTo>
                        <a:pt x="94" y="147"/>
                      </a:lnTo>
                      <a:lnTo>
                        <a:pt x="104" y="139"/>
                      </a:lnTo>
                      <a:lnTo>
                        <a:pt x="114" y="127"/>
                      </a:lnTo>
                      <a:lnTo>
                        <a:pt x="124" y="115"/>
                      </a:lnTo>
                      <a:lnTo>
                        <a:pt x="130" y="99"/>
                      </a:lnTo>
                      <a:lnTo>
                        <a:pt x="130" y="99"/>
                      </a:lnTo>
                      <a:lnTo>
                        <a:pt x="132" y="85"/>
                      </a:lnTo>
                      <a:lnTo>
                        <a:pt x="134" y="69"/>
                      </a:lnTo>
                      <a:lnTo>
                        <a:pt x="132" y="55"/>
                      </a:lnTo>
                      <a:lnTo>
                        <a:pt x="128" y="41"/>
                      </a:lnTo>
                      <a:lnTo>
                        <a:pt x="122" y="28"/>
                      </a:lnTo>
                      <a:lnTo>
                        <a:pt x="114" y="18"/>
                      </a:lnTo>
                      <a:lnTo>
                        <a:pt x="104" y="10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78" y="0"/>
                      </a:lnTo>
                      <a:lnTo>
                        <a:pt x="64" y="2"/>
                      </a:lnTo>
                      <a:lnTo>
                        <a:pt x="52" y="4"/>
                      </a:lnTo>
                      <a:lnTo>
                        <a:pt x="40" y="10"/>
                      </a:lnTo>
                      <a:lnTo>
                        <a:pt x="28" y="20"/>
                      </a:lnTo>
                      <a:lnTo>
                        <a:pt x="18" y="30"/>
                      </a:lnTo>
                      <a:lnTo>
                        <a:pt x="10" y="4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0" y="75"/>
                      </a:lnTo>
                      <a:lnTo>
                        <a:pt x="0" y="89"/>
                      </a:lnTo>
                      <a:lnTo>
                        <a:pt x="2" y="105"/>
                      </a:lnTo>
                      <a:lnTo>
                        <a:pt x="6" y="117"/>
                      </a:lnTo>
                      <a:lnTo>
                        <a:pt x="12" y="131"/>
                      </a:lnTo>
                      <a:lnTo>
                        <a:pt x="20" y="141"/>
                      </a:lnTo>
                      <a:lnTo>
                        <a:pt x="30" y="149"/>
                      </a:lnTo>
                      <a:lnTo>
                        <a:pt x="42" y="155"/>
                      </a:lnTo>
                      <a:lnTo>
                        <a:pt x="42" y="155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1" name="Google Shape;1113;p84"/>
                <p:cNvCxnSpPr/>
                <p:nvPr/>
              </p:nvCxnSpPr>
              <p:spPr>
                <a:xfrm>
                  <a:off x="1072475" y="4113415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  <p:sp>
              <p:nvSpPr>
                <p:cNvPr id="72" name="Google Shape;1114;p84"/>
                <p:cNvSpPr/>
                <p:nvPr/>
              </p:nvSpPr>
              <p:spPr>
                <a:xfrm>
                  <a:off x="529510" y="3565368"/>
                  <a:ext cx="181270" cy="216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56" extrusionOk="0">
                      <a:moveTo>
                        <a:pt x="108" y="256"/>
                      </a:moveTo>
                      <a:lnTo>
                        <a:pt x="108" y="256"/>
                      </a:lnTo>
                      <a:lnTo>
                        <a:pt x="118" y="254"/>
                      </a:lnTo>
                      <a:lnTo>
                        <a:pt x="128" y="254"/>
                      </a:lnTo>
                      <a:lnTo>
                        <a:pt x="138" y="250"/>
                      </a:lnTo>
                      <a:lnTo>
                        <a:pt x="148" y="246"/>
                      </a:lnTo>
                      <a:lnTo>
                        <a:pt x="166" y="234"/>
                      </a:lnTo>
                      <a:lnTo>
                        <a:pt x="182" y="218"/>
                      </a:lnTo>
                      <a:lnTo>
                        <a:pt x="196" y="200"/>
                      </a:lnTo>
                      <a:lnTo>
                        <a:pt x="204" y="178"/>
                      </a:lnTo>
                      <a:lnTo>
                        <a:pt x="212" y="154"/>
                      </a:lnTo>
                      <a:lnTo>
                        <a:pt x="214" y="128"/>
                      </a:lnTo>
                      <a:lnTo>
                        <a:pt x="214" y="128"/>
                      </a:lnTo>
                      <a:lnTo>
                        <a:pt x="212" y="102"/>
                      </a:lnTo>
                      <a:lnTo>
                        <a:pt x="204" y="78"/>
                      </a:lnTo>
                      <a:lnTo>
                        <a:pt x="196" y="56"/>
                      </a:lnTo>
                      <a:lnTo>
                        <a:pt x="182" y="38"/>
                      </a:lnTo>
                      <a:lnTo>
                        <a:pt x="166" y="22"/>
                      </a:lnTo>
                      <a:lnTo>
                        <a:pt x="148" y="10"/>
                      </a:lnTo>
                      <a:lnTo>
                        <a:pt x="138" y="6"/>
                      </a:lnTo>
                      <a:lnTo>
                        <a:pt x="128" y="4"/>
                      </a:lnTo>
                      <a:lnTo>
                        <a:pt x="118" y="2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96" y="2"/>
                      </a:lnTo>
                      <a:lnTo>
                        <a:pt x="86" y="4"/>
                      </a:lnTo>
                      <a:lnTo>
                        <a:pt x="76" y="6"/>
                      </a:lnTo>
                      <a:lnTo>
                        <a:pt x="66" y="10"/>
                      </a:lnTo>
                      <a:lnTo>
                        <a:pt x="48" y="22"/>
                      </a:lnTo>
                      <a:lnTo>
                        <a:pt x="32" y="38"/>
                      </a:lnTo>
                      <a:lnTo>
                        <a:pt x="18" y="56"/>
                      </a:lnTo>
                      <a:lnTo>
                        <a:pt x="10" y="78"/>
                      </a:lnTo>
                      <a:lnTo>
                        <a:pt x="2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4"/>
                      </a:lnTo>
                      <a:lnTo>
                        <a:pt x="10" y="178"/>
                      </a:lnTo>
                      <a:lnTo>
                        <a:pt x="18" y="200"/>
                      </a:lnTo>
                      <a:lnTo>
                        <a:pt x="32" y="218"/>
                      </a:lnTo>
                      <a:lnTo>
                        <a:pt x="48" y="234"/>
                      </a:lnTo>
                      <a:lnTo>
                        <a:pt x="66" y="246"/>
                      </a:lnTo>
                      <a:lnTo>
                        <a:pt x="76" y="250"/>
                      </a:lnTo>
                      <a:lnTo>
                        <a:pt x="86" y="254"/>
                      </a:lnTo>
                      <a:lnTo>
                        <a:pt x="96" y="254"/>
                      </a:lnTo>
                      <a:lnTo>
                        <a:pt x="108" y="256"/>
                      </a:lnTo>
                      <a:lnTo>
                        <a:pt x="108" y="256"/>
                      </a:lnTo>
                      <a:close/>
                      <a:moveTo>
                        <a:pt x="108" y="256"/>
                      </a:moveTo>
                      <a:lnTo>
                        <a:pt x="108" y="25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1115;p84"/>
                <p:cNvSpPr/>
                <p:nvPr/>
              </p:nvSpPr>
              <p:spPr>
                <a:xfrm>
                  <a:off x="529510" y="3565368"/>
                  <a:ext cx="181270" cy="216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56" extrusionOk="0">
                      <a:moveTo>
                        <a:pt x="108" y="256"/>
                      </a:moveTo>
                      <a:lnTo>
                        <a:pt x="108" y="256"/>
                      </a:lnTo>
                      <a:lnTo>
                        <a:pt x="118" y="254"/>
                      </a:lnTo>
                      <a:lnTo>
                        <a:pt x="128" y="254"/>
                      </a:lnTo>
                      <a:lnTo>
                        <a:pt x="138" y="250"/>
                      </a:lnTo>
                      <a:lnTo>
                        <a:pt x="148" y="246"/>
                      </a:lnTo>
                      <a:lnTo>
                        <a:pt x="166" y="234"/>
                      </a:lnTo>
                      <a:lnTo>
                        <a:pt x="182" y="218"/>
                      </a:lnTo>
                      <a:lnTo>
                        <a:pt x="196" y="200"/>
                      </a:lnTo>
                      <a:lnTo>
                        <a:pt x="204" y="178"/>
                      </a:lnTo>
                      <a:lnTo>
                        <a:pt x="212" y="154"/>
                      </a:lnTo>
                      <a:lnTo>
                        <a:pt x="214" y="128"/>
                      </a:lnTo>
                      <a:lnTo>
                        <a:pt x="214" y="128"/>
                      </a:lnTo>
                      <a:lnTo>
                        <a:pt x="212" y="102"/>
                      </a:lnTo>
                      <a:lnTo>
                        <a:pt x="204" y="78"/>
                      </a:lnTo>
                      <a:lnTo>
                        <a:pt x="196" y="56"/>
                      </a:lnTo>
                      <a:lnTo>
                        <a:pt x="182" y="38"/>
                      </a:lnTo>
                      <a:lnTo>
                        <a:pt x="166" y="22"/>
                      </a:lnTo>
                      <a:lnTo>
                        <a:pt x="148" y="10"/>
                      </a:lnTo>
                      <a:lnTo>
                        <a:pt x="138" y="6"/>
                      </a:lnTo>
                      <a:lnTo>
                        <a:pt x="128" y="4"/>
                      </a:lnTo>
                      <a:lnTo>
                        <a:pt x="118" y="2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96" y="2"/>
                      </a:lnTo>
                      <a:lnTo>
                        <a:pt x="86" y="4"/>
                      </a:lnTo>
                      <a:lnTo>
                        <a:pt x="76" y="6"/>
                      </a:lnTo>
                      <a:lnTo>
                        <a:pt x="66" y="10"/>
                      </a:lnTo>
                      <a:lnTo>
                        <a:pt x="48" y="22"/>
                      </a:lnTo>
                      <a:lnTo>
                        <a:pt x="32" y="38"/>
                      </a:lnTo>
                      <a:lnTo>
                        <a:pt x="18" y="56"/>
                      </a:lnTo>
                      <a:lnTo>
                        <a:pt x="10" y="78"/>
                      </a:lnTo>
                      <a:lnTo>
                        <a:pt x="2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4"/>
                      </a:lnTo>
                      <a:lnTo>
                        <a:pt x="10" y="178"/>
                      </a:lnTo>
                      <a:lnTo>
                        <a:pt x="18" y="200"/>
                      </a:lnTo>
                      <a:lnTo>
                        <a:pt x="32" y="218"/>
                      </a:lnTo>
                      <a:lnTo>
                        <a:pt x="48" y="234"/>
                      </a:lnTo>
                      <a:lnTo>
                        <a:pt x="66" y="246"/>
                      </a:lnTo>
                      <a:lnTo>
                        <a:pt x="76" y="250"/>
                      </a:lnTo>
                      <a:lnTo>
                        <a:pt x="86" y="254"/>
                      </a:lnTo>
                      <a:lnTo>
                        <a:pt x="96" y="254"/>
                      </a:lnTo>
                      <a:lnTo>
                        <a:pt x="108" y="256"/>
                      </a:lnTo>
                      <a:lnTo>
                        <a:pt x="108" y="256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4" name="Google Shape;1116;p84"/>
                <p:cNvCxnSpPr/>
                <p:nvPr/>
              </p:nvCxnSpPr>
              <p:spPr>
                <a:xfrm>
                  <a:off x="620993" y="3782215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  <p:sp>
              <p:nvSpPr>
                <p:cNvPr id="75" name="Google Shape;1117;p84"/>
                <p:cNvSpPr/>
                <p:nvPr/>
              </p:nvSpPr>
              <p:spPr>
                <a:xfrm>
                  <a:off x="-28702" y="3839814"/>
                  <a:ext cx="1048658" cy="2153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2542" extrusionOk="0">
                      <a:moveTo>
                        <a:pt x="1136" y="369"/>
                      </a:moveTo>
                      <a:lnTo>
                        <a:pt x="1136" y="369"/>
                      </a:lnTo>
                      <a:lnTo>
                        <a:pt x="1120" y="345"/>
                      </a:lnTo>
                      <a:lnTo>
                        <a:pt x="1100" y="321"/>
                      </a:lnTo>
                      <a:lnTo>
                        <a:pt x="1078" y="301"/>
                      </a:lnTo>
                      <a:lnTo>
                        <a:pt x="1052" y="281"/>
                      </a:lnTo>
                      <a:lnTo>
                        <a:pt x="1019" y="261"/>
                      </a:lnTo>
                      <a:lnTo>
                        <a:pt x="981" y="239"/>
                      </a:lnTo>
                      <a:lnTo>
                        <a:pt x="881" y="188"/>
                      </a:lnTo>
                      <a:lnTo>
                        <a:pt x="881" y="188"/>
                      </a:lnTo>
                      <a:lnTo>
                        <a:pt x="753" y="124"/>
                      </a:lnTo>
                      <a:lnTo>
                        <a:pt x="753" y="124"/>
                      </a:lnTo>
                      <a:lnTo>
                        <a:pt x="691" y="94"/>
                      </a:lnTo>
                      <a:lnTo>
                        <a:pt x="637" y="68"/>
                      </a:lnTo>
                      <a:lnTo>
                        <a:pt x="585" y="46"/>
                      </a:lnTo>
                      <a:lnTo>
                        <a:pt x="537" y="30"/>
                      </a:lnTo>
                      <a:lnTo>
                        <a:pt x="493" y="16"/>
                      </a:lnTo>
                      <a:lnTo>
                        <a:pt x="451" y="6"/>
                      </a:lnTo>
                      <a:lnTo>
                        <a:pt x="413" y="2"/>
                      </a:lnTo>
                      <a:lnTo>
                        <a:pt x="377" y="0"/>
                      </a:lnTo>
                      <a:lnTo>
                        <a:pt x="377" y="0"/>
                      </a:lnTo>
                      <a:lnTo>
                        <a:pt x="344" y="2"/>
                      </a:lnTo>
                      <a:lnTo>
                        <a:pt x="312" y="8"/>
                      </a:lnTo>
                      <a:lnTo>
                        <a:pt x="280" y="16"/>
                      </a:lnTo>
                      <a:lnTo>
                        <a:pt x="250" y="30"/>
                      </a:lnTo>
                      <a:lnTo>
                        <a:pt x="220" y="48"/>
                      </a:lnTo>
                      <a:lnTo>
                        <a:pt x="190" y="72"/>
                      </a:lnTo>
                      <a:lnTo>
                        <a:pt x="160" y="98"/>
                      </a:lnTo>
                      <a:lnTo>
                        <a:pt x="130" y="130"/>
                      </a:lnTo>
                      <a:lnTo>
                        <a:pt x="130" y="130"/>
                      </a:lnTo>
                      <a:lnTo>
                        <a:pt x="96" y="172"/>
                      </a:lnTo>
                      <a:lnTo>
                        <a:pt x="66" y="213"/>
                      </a:lnTo>
                      <a:lnTo>
                        <a:pt x="44" y="253"/>
                      </a:lnTo>
                      <a:lnTo>
                        <a:pt x="26" y="291"/>
                      </a:lnTo>
                      <a:lnTo>
                        <a:pt x="12" y="329"/>
                      </a:lnTo>
                      <a:lnTo>
                        <a:pt x="4" y="365"/>
                      </a:lnTo>
                      <a:lnTo>
                        <a:pt x="0" y="401"/>
                      </a:lnTo>
                      <a:lnTo>
                        <a:pt x="0" y="435"/>
                      </a:lnTo>
                      <a:lnTo>
                        <a:pt x="2" y="467"/>
                      </a:lnTo>
                      <a:lnTo>
                        <a:pt x="8" y="501"/>
                      </a:lnTo>
                      <a:lnTo>
                        <a:pt x="16" y="531"/>
                      </a:lnTo>
                      <a:lnTo>
                        <a:pt x="28" y="563"/>
                      </a:lnTo>
                      <a:lnTo>
                        <a:pt x="40" y="593"/>
                      </a:lnTo>
                      <a:lnTo>
                        <a:pt x="52" y="625"/>
                      </a:lnTo>
                      <a:lnTo>
                        <a:pt x="80" y="683"/>
                      </a:lnTo>
                      <a:lnTo>
                        <a:pt x="80" y="683"/>
                      </a:lnTo>
                      <a:lnTo>
                        <a:pt x="98" y="719"/>
                      </a:lnTo>
                      <a:lnTo>
                        <a:pt x="114" y="755"/>
                      </a:lnTo>
                      <a:lnTo>
                        <a:pt x="114" y="755"/>
                      </a:lnTo>
                      <a:lnTo>
                        <a:pt x="150" y="847"/>
                      </a:lnTo>
                      <a:lnTo>
                        <a:pt x="168" y="895"/>
                      </a:lnTo>
                      <a:lnTo>
                        <a:pt x="184" y="943"/>
                      </a:lnTo>
                      <a:lnTo>
                        <a:pt x="198" y="995"/>
                      </a:lnTo>
                      <a:lnTo>
                        <a:pt x="210" y="1049"/>
                      </a:lnTo>
                      <a:lnTo>
                        <a:pt x="222" y="1105"/>
                      </a:lnTo>
                      <a:lnTo>
                        <a:pt x="230" y="1167"/>
                      </a:lnTo>
                      <a:lnTo>
                        <a:pt x="238" y="1233"/>
                      </a:lnTo>
                      <a:lnTo>
                        <a:pt x="242" y="1305"/>
                      </a:lnTo>
                      <a:lnTo>
                        <a:pt x="244" y="1383"/>
                      </a:lnTo>
                      <a:lnTo>
                        <a:pt x="244" y="1469"/>
                      </a:lnTo>
                      <a:lnTo>
                        <a:pt x="242" y="1561"/>
                      </a:lnTo>
                      <a:lnTo>
                        <a:pt x="236" y="1663"/>
                      </a:lnTo>
                      <a:lnTo>
                        <a:pt x="228" y="1774"/>
                      </a:lnTo>
                      <a:lnTo>
                        <a:pt x="216" y="1892"/>
                      </a:lnTo>
                      <a:lnTo>
                        <a:pt x="216" y="1892"/>
                      </a:lnTo>
                      <a:lnTo>
                        <a:pt x="210" y="1942"/>
                      </a:lnTo>
                      <a:lnTo>
                        <a:pt x="208" y="1988"/>
                      </a:lnTo>
                      <a:lnTo>
                        <a:pt x="208" y="2032"/>
                      </a:lnTo>
                      <a:lnTo>
                        <a:pt x="208" y="2074"/>
                      </a:lnTo>
                      <a:lnTo>
                        <a:pt x="212" y="2114"/>
                      </a:lnTo>
                      <a:lnTo>
                        <a:pt x="216" y="2150"/>
                      </a:lnTo>
                      <a:lnTo>
                        <a:pt x="222" y="2186"/>
                      </a:lnTo>
                      <a:lnTo>
                        <a:pt x="228" y="2218"/>
                      </a:lnTo>
                      <a:lnTo>
                        <a:pt x="236" y="2250"/>
                      </a:lnTo>
                      <a:lnTo>
                        <a:pt x="246" y="2278"/>
                      </a:lnTo>
                      <a:lnTo>
                        <a:pt x="256" y="2304"/>
                      </a:lnTo>
                      <a:lnTo>
                        <a:pt x="268" y="2330"/>
                      </a:lnTo>
                      <a:lnTo>
                        <a:pt x="278" y="2352"/>
                      </a:lnTo>
                      <a:lnTo>
                        <a:pt x="290" y="2374"/>
                      </a:lnTo>
                      <a:lnTo>
                        <a:pt x="304" y="2394"/>
                      </a:lnTo>
                      <a:lnTo>
                        <a:pt x="316" y="2412"/>
                      </a:lnTo>
                      <a:lnTo>
                        <a:pt x="344" y="2442"/>
                      </a:lnTo>
                      <a:lnTo>
                        <a:pt x="369" y="2468"/>
                      </a:lnTo>
                      <a:lnTo>
                        <a:pt x="395" y="2488"/>
                      </a:lnTo>
                      <a:lnTo>
                        <a:pt x="419" y="2504"/>
                      </a:lnTo>
                      <a:lnTo>
                        <a:pt x="439" y="2516"/>
                      </a:lnTo>
                      <a:lnTo>
                        <a:pt x="455" y="2524"/>
                      </a:lnTo>
                      <a:lnTo>
                        <a:pt x="475" y="2530"/>
                      </a:lnTo>
                      <a:lnTo>
                        <a:pt x="475" y="2530"/>
                      </a:lnTo>
                      <a:lnTo>
                        <a:pt x="483" y="2534"/>
                      </a:lnTo>
                      <a:lnTo>
                        <a:pt x="483" y="2534"/>
                      </a:lnTo>
                      <a:lnTo>
                        <a:pt x="501" y="2538"/>
                      </a:lnTo>
                      <a:lnTo>
                        <a:pt x="521" y="2540"/>
                      </a:lnTo>
                      <a:lnTo>
                        <a:pt x="543" y="2542"/>
                      </a:lnTo>
                      <a:lnTo>
                        <a:pt x="543" y="2542"/>
                      </a:lnTo>
                      <a:lnTo>
                        <a:pt x="577" y="2538"/>
                      </a:lnTo>
                      <a:lnTo>
                        <a:pt x="611" y="2532"/>
                      </a:lnTo>
                      <a:lnTo>
                        <a:pt x="643" y="2520"/>
                      </a:lnTo>
                      <a:lnTo>
                        <a:pt x="673" y="2504"/>
                      </a:lnTo>
                      <a:lnTo>
                        <a:pt x="701" y="2484"/>
                      </a:lnTo>
                      <a:lnTo>
                        <a:pt x="729" y="2458"/>
                      </a:lnTo>
                      <a:lnTo>
                        <a:pt x="755" y="2430"/>
                      </a:lnTo>
                      <a:lnTo>
                        <a:pt x="781" y="2396"/>
                      </a:lnTo>
                      <a:lnTo>
                        <a:pt x="803" y="2358"/>
                      </a:lnTo>
                      <a:lnTo>
                        <a:pt x="825" y="2316"/>
                      </a:lnTo>
                      <a:lnTo>
                        <a:pt x="845" y="2268"/>
                      </a:lnTo>
                      <a:lnTo>
                        <a:pt x="863" y="2218"/>
                      </a:lnTo>
                      <a:lnTo>
                        <a:pt x="881" y="2164"/>
                      </a:lnTo>
                      <a:lnTo>
                        <a:pt x="895" y="2106"/>
                      </a:lnTo>
                      <a:lnTo>
                        <a:pt x="909" y="2042"/>
                      </a:lnTo>
                      <a:lnTo>
                        <a:pt x="921" y="1976"/>
                      </a:lnTo>
                      <a:lnTo>
                        <a:pt x="921" y="1976"/>
                      </a:lnTo>
                      <a:lnTo>
                        <a:pt x="937" y="1880"/>
                      </a:lnTo>
                      <a:lnTo>
                        <a:pt x="951" y="1790"/>
                      </a:lnTo>
                      <a:lnTo>
                        <a:pt x="983" y="1627"/>
                      </a:lnTo>
                      <a:lnTo>
                        <a:pt x="1015" y="1485"/>
                      </a:lnTo>
                      <a:lnTo>
                        <a:pt x="1046" y="1365"/>
                      </a:lnTo>
                      <a:lnTo>
                        <a:pt x="1076" y="1259"/>
                      </a:lnTo>
                      <a:lnTo>
                        <a:pt x="1106" y="1169"/>
                      </a:lnTo>
                      <a:lnTo>
                        <a:pt x="1132" y="1089"/>
                      </a:lnTo>
                      <a:lnTo>
                        <a:pt x="1158" y="1019"/>
                      </a:lnTo>
                      <a:lnTo>
                        <a:pt x="1158" y="1019"/>
                      </a:lnTo>
                      <a:lnTo>
                        <a:pt x="1180" y="961"/>
                      </a:lnTo>
                      <a:lnTo>
                        <a:pt x="1198" y="907"/>
                      </a:lnTo>
                      <a:lnTo>
                        <a:pt x="1214" y="855"/>
                      </a:lnTo>
                      <a:lnTo>
                        <a:pt x="1226" y="803"/>
                      </a:lnTo>
                      <a:lnTo>
                        <a:pt x="1226" y="803"/>
                      </a:lnTo>
                      <a:lnTo>
                        <a:pt x="1232" y="765"/>
                      </a:lnTo>
                      <a:lnTo>
                        <a:pt x="1236" y="731"/>
                      </a:lnTo>
                      <a:lnTo>
                        <a:pt x="1238" y="695"/>
                      </a:lnTo>
                      <a:lnTo>
                        <a:pt x="1236" y="663"/>
                      </a:lnTo>
                      <a:lnTo>
                        <a:pt x="1234" y="631"/>
                      </a:lnTo>
                      <a:lnTo>
                        <a:pt x="1230" y="601"/>
                      </a:lnTo>
                      <a:lnTo>
                        <a:pt x="1224" y="571"/>
                      </a:lnTo>
                      <a:lnTo>
                        <a:pt x="1216" y="545"/>
                      </a:lnTo>
                      <a:lnTo>
                        <a:pt x="1206" y="517"/>
                      </a:lnTo>
                      <a:lnTo>
                        <a:pt x="1198" y="493"/>
                      </a:lnTo>
                      <a:lnTo>
                        <a:pt x="1178" y="447"/>
                      </a:lnTo>
                      <a:lnTo>
                        <a:pt x="1156" y="407"/>
                      </a:lnTo>
                      <a:lnTo>
                        <a:pt x="1136" y="371"/>
                      </a:lnTo>
                      <a:lnTo>
                        <a:pt x="1136" y="369"/>
                      </a:lnTo>
                      <a:close/>
                      <a:moveTo>
                        <a:pt x="1136" y="369"/>
                      </a:moveTo>
                      <a:lnTo>
                        <a:pt x="1136" y="36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7" name="Google Shape;1119;p84"/>
                <p:cNvCxnSpPr/>
                <p:nvPr/>
              </p:nvCxnSpPr>
              <p:spPr>
                <a:xfrm>
                  <a:off x="933557" y="4152379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  <p:sp>
              <p:nvSpPr>
                <p:cNvPr id="78" name="Google Shape;1120;p84"/>
                <p:cNvSpPr/>
                <p:nvPr/>
              </p:nvSpPr>
              <p:spPr>
                <a:xfrm>
                  <a:off x="6875" y="3356992"/>
                  <a:ext cx="432846" cy="420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496" extrusionOk="0">
                      <a:moveTo>
                        <a:pt x="335" y="406"/>
                      </a:moveTo>
                      <a:lnTo>
                        <a:pt x="335" y="406"/>
                      </a:lnTo>
                      <a:lnTo>
                        <a:pt x="371" y="406"/>
                      </a:lnTo>
                      <a:lnTo>
                        <a:pt x="409" y="410"/>
                      </a:lnTo>
                      <a:lnTo>
                        <a:pt x="447" y="416"/>
                      </a:lnTo>
                      <a:lnTo>
                        <a:pt x="485" y="426"/>
                      </a:lnTo>
                      <a:lnTo>
                        <a:pt x="485" y="426"/>
                      </a:lnTo>
                      <a:lnTo>
                        <a:pt x="497" y="396"/>
                      </a:lnTo>
                      <a:lnTo>
                        <a:pt x="505" y="364"/>
                      </a:lnTo>
                      <a:lnTo>
                        <a:pt x="509" y="330"/>
                      </a:lnTo>
                      <a:lnTo>
                        <a:pt x="511" y="296"/>
                      </a:lnTo>
                      <a:lnTo>
                        <a:pt x="511" y="296"/>
                      </a:lnTo>
                      <a:lnTo>
                        <a:pt x="511" y="266"/>
                      </a:lnTo>
                      <a:lnTo>
                        <a:pt x="507" y="236"/>
                      </a:lnTo>
                      <a:lnTo>
                        <a:pt x="499" y="208"/>
                      </a:lnTo>
                      <a:lnTo>
                        <a:pt x="491" y="180"/>
                      </a:lnTo>
                      <a:lnTo>
                        <a:pt x="481" y="156"/>
                      </a:lnTo>
                      <a:lnTo>
                        <a:pt x="467" y="130"/>
                      </a:lnTo>
                      <a:lnTo>
                        <a:pt x="453" y="108"/>
                      </a:lnTo>
                      <a:lnTo>
                        <a:pt x="437" y="86"/>
                      </a:lnTo>
                      <a:lnTo>
                        <a:pt x="419" y="68"/>
                      </a:lnTo>
                      <a:lnTo>
                        <a:pt x="399" y="50"/>
                      </a:lnTo>
                      <a:lnTo>
                        <a:pt x="377" y="36"/>
                      </a:lnTo>
                      <a:lnTo>
                        <a:pt x="355" y="24"/>
                      </a:lnTo>
                      <a:lnTo>
                        <a:pt x="331" y="14"/>
                      </a:lnTo>
                      <a:lnTo>
                        <a:pt x="307" y="6"/>
                      </a:lnTo>
                      <a:lnTo>
                        <a:pt x="282" y="2"/>
                      </a:lnTo>
                      <a:lnTo>
                        <a:pt x="256" y="0"/>
                      </a:lnTo>
                      <a:lnTo>
                        <a:pt x="256" y="0"/>
                      </a:lnTo>
                      <a:lnTo>
                        <a:pt x="230" y="2"/>
                      </a:lnTo>
                      <a:lnTo>
                        <a:pt x="204" y="6"/>
                      </a:lnTo>
                      <a:lnTo>
                        <a:pt x="180" y="14"/>
                      </a:lnTo>
                      <a:lnTo>
                        <a:pt x="156" y="24"/>
                      </a:lnTo>
                      <a:lnTo>
                        <a:pt x="134" y="36"/>
                      </a:lnTo>
                      <a:lnTo>
                        <a:pt x="114" y="50"/>
                      </a:lnTo>
                      <a:lnTo>
                        <a:pt x="94" y="68"/>
                      </a:lnTo>
                      <a:lnTo>
                        <a:pt x="76" y="86"/>
                      </a:lnTo>
                      <a:lnTo>
                        <a:pt x="58" y="108"/>
                      </a:lnTo>
                      <a:lnTo>
                        <a:pt x="44" y="130"/>
                      </a:lnTo>
                      <a:lnTo>
                        <a:pt x="32" y="156"/>
                      </a:lnTo>
                      <a:lnTo>
                        <a:pt x="20" y="180"/>
                      </a:lnTo>
                      <a:lnTo>
                        <a:pt x="12" y="208"/>
                      </a:lnTo>
                      <a:lnTo>
                        <a:pt x="6" y="236"/>
                      </a:lnTo>
                      <a:lnTo>
                        <a:pt x="2" y="266"/>
                      </a:lnTo>
                      <a:lnTo>
                        <a:pt x="0" y="296"/>
                      </a:lnTo>
                      <a:lnTo>
                        <a:pt x="0" y="296"/>
                      </a:lnTo>
                      <a:lnTo>
                        <a:pt x="2" y="324"/>
                      </a:lnTo>
                      <a:lnTo>
                        <a:pt x="4" y="352"/>
                      </a:lnTo>
                      <a:lnTo>
                        <a:pt x="10" y="380"/>
                      </a:lnTo>
                      <a:lnTo>
                        <a:pt x="18" y="404"/>
                      </a:lnTo>
                      <a:lnTo>
                        <a:pt x="28" y="430"/>
                      </a:lnTo>
                      <a:lnTo>
                        <a:pt x="40" y="452"/>
                      </a:lnTo>
                      <a:lnTo>
                        <a:pt x="52" y="476"/>
                      </a:lnTo>
                      <a:lnTo>
                        <a:pt x="68" y="496"/>
                      </a:lnTo>
                      <a:lnTo>
                        <a:pt x="68" y="496"/>
                      </a:lnTo>
                      <a:lnTo>
                        <a:pt x="98" y="474"/>
                      </a:lnTo>
                      <a:lnTo>
                        <a:pt x="130" y="456"/>
                      </a:lnTo>
                      <a:lnTo>
                        <a:pt x="162" y="440"/>
                      </a:lnTo>
                      <a:lnTo>
                        <a:pt x="196" y="428"/>
                      </a:lnTo>
                      <a:lnTo>
                        <a:pt x="230" y="418"/>
                      </a:lnTo>
                      <a:lnTo>
                        <a:pt x="264" y="410"/>
                      </a:lnTo>
                      <a:lnTo>
                        <a:pt x="300" y="406"/>
                      </a:lnTo>
                      <a:lnTo>
                        <a:pt x="335" y="406"/>
                      </a:lnTo>
                      <a:lnTo>
                        <a:pt x="335" y="406"/>
                      </a:lnTo>
                      <a:close/>
                      <a:moveTo>
                        <a:pt x="335" y="406"/>
                      </a:moveTo>
                      <a:lnTo>
                        <a:pt x="335" y="4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1121;p84"/>
                <p:cNvSpPr/>
                <p:nvPr/>
              </p:nvSpPr>
              <p:spPr>
                <a:xfrm>
                  <a:off x="6875" y="3356992"/>
                  <a:ext cx="432846" cy="420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496" extrusionOk="0">
                      <a:moveTo>
                        <a:pt x="335" y="406"/>
                      </a:moveTo>
                      <a:lnTo>
                        <a:pt x="335" y="406"/>
                      </a:lnTo>
                      <a:lnTo>
                        <a:pt x="371" y="406"/>
                      </a:lnTo>
                      <a:lnTo>
                        <a:pt x="409" y="410"/>
                      </a:lnTo>
                      <a:lnTo>
                        <a:pt x="447" y="416"/>
                      </a:lnTo>
                      <a:lnTo>
                        <a:pt x="485" y="426"/>
                      </a:lnTo>
                      <a:lnTo>
                        <a:pt x="485" y="426"/>
                      </a:lnTo>
                      <a:lnTo>
                        <a:pt x="497" y="396"/>
                      </a:lnTo>
                      <a:lnTo>
                        <a:pt x="505" y="364"/>
                      </a:lnTo>
                      <a:lnTo>
                        <a:pt x="509" y="330"/>
                      </a:lnTo>
                      <a:lnTo>
                        <a:pt x="511" y="296"/>
                      </a:lnTo>
                      <a:lnTo>
                        <a:pt x="511" y="296"/>
                      </a:lnTo>
                      <a:lnTo>
                        <a:pt x="511" y="266"/>
                      </a:lnTo>
                      <a:lnTo>
                        <a:pt x="507" y="236"/>
                      </a:lnTo>
                      <a:lnTo>
                        <a:pt x="499" y="208"/>
                      </a:lnTo>
                      <a:lnTo>
                        <a:pt x="491" y="180"/>
                      </a:lnTo>
                      <a:lnTo>
                        <a:pt x="481" y="156"/>
                      </a:lnTo>
                      <a:lnTo>
                        <a:pt x="467" y="130"/>
                      </a:lnTo>
                      <a:lnTo>
                        <a:pt x="453" y="108"/>
                      </a:lnTo>
                      <a:lnTo>
                        <a:pt x="437" y="86"/>
                      </a:lnTo>
                      <a:lnTo>
                        <a:pt x="419" y="68"/>
                      </a:lnTo>
                      <a:lnTo>
                        <a:pt x="399" y="50"/>
                      </a:lnTo>
                      <a:lnTo>
                        <a:pt x="377" y="36"/>
                      </a:lnTo>
                      <a:lnTo>
                        <a:pt x="355" y="24"/>
                      </a:lnTo>
                      <a:lnTo>
                        <a:pt x="331" y="14"/>
                      </a:lnTo>
                      <a:lnTo>
                        <a:pt x="307" y="6"/>
                      </a:lnTo>
                      <a:lnTo>
                        <a:pt x="282" y="2"/>
                      </a:lnTo>
                      <a:lnTo>
                        <a:pt x="256" y="0"/>
                      </a:lnTo>
                      <a:lnTo>
                        <a:pt x="256" y="0"/>
                      </a:lnTo>
                      <a:lnTo>
                        <a:pt x="230" y="2"/>
                      </a:lnTo>
                      <a:lnTo>
                        <a:pt x="204" y="6"/>
                      </a:lnTo>
                      <a:lnTo>
                        <a:pt x="180" y="14"/>
                      </a:lnTo>
                      <a:lnTo>
                        <a:pt x="156" y="24"/>
                      </a:lnTo>
                      <a:lnTo>
                        <a:pt x="134" y="36"/>
                      </a:lnTo>
                      <a:lnTo>
                        <a:pt x="114" y="50"/>
                      </a:lnTo>
                      <a:lnTo>
                        <a:pt x="94" y="68"/>
                      </a:lnTo>
                      <a:lnTo>
                        <a:pt x="76" y="86"/>
                      </a:lnTo>
                      <a:lnTo>
                        <a:pt x="58" y="108"/>
                      </a:lnTo>
                      <a:lnTo>
                        <a:pt x="44" y="130"/>
                      </a:lnTo>
                      <a:lnTo>
                        <a:pt x="32" y="156"/>
                      </a:lnTo>
                      <a:lnTo>
                        <a:pt x="20" y="180"/>
                      </a:lnTo>
                      <a:lnTo>
                        <a:pt x="12" y="208"/>
                      </a:lnTo>
                      <a:lnTo>
                        <a:pt x="6" y="236"/>
                      </a:lnTo>
                      <a:lnTo>
                        <a:pt x="2" y="266"/>
                      </a:lnTo>
                      <a:lnTo>
                        <a:pt x="0" y="296"/>
                      </a:lnTo>
                      <a:lnTo>
                        <a:pt x="0" y="296"/>
                      </a:lnTo>
                      <a:lnTo>
                        <a:pt x="2" y="324"/>
                      </a:lnTo>
                      <a:lnTo>
                        <a:pt x="4" y="352"/>
                      </a:lnTo>
                      <a:lnTo>
                        <a:pt x="10" y="380"/>
                      </a:lnTo>
                      <a:lnTo>
                        <a:pt x="18" y="404"/>
                      </a:lnTo>
                      <a:lnTo>
                        <a:pt x="28" y="430"/>
                      </a:lnTo>
                      <a:lnTo>
                        <a:pt x="40" y="452"/>
                      </a:lnTo>
                      <a:lnTo>
                        <a:pt x="52" y="476"/>
                      </a:lnTo>
                      <a:lnTo>
                        <a:pt x="68" y="496"/>
                      </a:lnTo>
                      <a:lnTo>
                        <a:pt x="68" y="496"/>
                      </a:lnTo>
                      <a:lnTo>
                        <a:pt x="98" y="474"/>
                      </a:lnTo>
                      <a:lnTo>
                        <a:pt x="130" y="456"/>
                      </a:lnTo>
                      <a:lnTo>
                        <a:pt x="162" y="440"/>
                      </a:lnTo>
                      <a:lnTo>
                        <a:pt x="196" y="428"/>
                      </a:lnTo>
                      <a:lnTo>
                        <a:pt x="230" y="418"/>
                      </a:lnTo>
                      <a:lnTo>
                        <a:pt x="264" y="410"/>
                      </a:lnTo>
                      <a:lnTo>
                        <a:pt x="300" y="406"/>
                      </a:lnTo>
                      <a:lnTo>
                        <a:pt x="335" y="406"/>
                      </a:lnTo>
                      <a:lnTo>
                        <a:pt x="335" y="406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0" name="Google Shape;1122;p84"/>
                <p:cNvCxnSpPr/>
                <p:nvPr/>
              </p:nvCxnSpPr>
              <p:spPr>
                <a:xfrm>
                  <a:off x="290640" y="3700897"/>
                  <a:ext cx="0" cy="0"/>
                </a:xfrm>
                <a:prstGeom prst="straightConnector1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</p:cxnSp>
          </p:grpSp>
          <p:sp>
            <p:nvSpPr>
              <p:cNvPr id="62" name="Google Shape;1123;p84"/>
              <p:cNvSpPr/>
              <p:nvPr/>
            </p:nvSpPr>
            <p:spPr>
              <a:xfrm flipH="1">
                <a:off x="1568857" y="1806222"/>
                <a:ext cx="787800" cy="3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 dirty="0">
                    <a:solidFill>
                      <a:schemeClr val="lt1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Arial"/>
                    <a:sym typeface="Arial"/>
                  </a:rPr>
                  <a:t>계획</a:t>
                </a:r>
                <a:endParaRPr b="1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pic>
        <p:nvPicPr>
          <p:cNvPr id="83" name="Google Shape;11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77" y="1934982"/>
            <a:ext cx="6741899" cy="4802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/>
          <p:cNvGrpSpPr/>
          <p:nvPr/>
        </p:nvGrpSpPr>
        <p:grpSpPr>
          <a:xfrm>
            <a:off x="4687170" y="3033244"/>
            <a:ext cx="3273172" cy="2924890"/>
            <a:chOff x="4699247" y="3061343"/>
            <a:chExt cx="2853762" cy="2550107"/>
          </a:xfrm>
        </p:grpSpPr>
        <p:pic>
          <p:nvPicPr>
            <p:cNvPr id="81" name="Google Shape;1299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9247" y="3061343"/>
              <a:ext cx="2853762" cy="255010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84" name="Google Shape;1300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0369" y="5322514"/>
              <a:ext cx="731325" cy="23268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417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추천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Google Shape;516;p75"/>
          <p:cNvSpPr/>
          <p:nvPr/>
        </p:nvSpPr>
        <p:spPr>
          <a:xfrm>
            <a:off x="1706075" y="1549944"/>
            <a:ext cx="4024340" cy="4770572"/>
          </a:xfrm>
          <a:prstGeom prst="roundRect">
            <a:avLst>
              <a:gd name="adj" fmla="val 120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1" name="Google Shape;517;p75"/>
          <p:cNvSpPr/>
          <p:nvPr/>
        </p:nvSpPr>
        <p:spPr>
          <a:xfrm>
            <a:off x="1914216" y="1733265"/>
            <a:ext cx="3608056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i="0" u="none" strike="noStrike" cap="none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사용자 기반 협업 </a:t>
            </a:r>
            <a:r>
              <a:rPr lang="ko-KR" altLang="en-US" sz="2000" b="1" i="0" u="none" strike="noStrike" cap="none" dirty="0" err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필터링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23" name="Google Shape;1311;p87"/>
          <p:cNvGrpSpPr/>
          <p:nvPr/>
        </p:nvGrpSpPr>
        <p:grpSpPr>
          <a:xfrm>
            <a:off x="1804481" y="4400139"/>
            <a:ext cx="1149013" cy="1149089"/>
            <a:chOff x="1570513" y="5091954"/>
            <a:chExt cx="1241803" cy="1241886"/>
          </a:xfrm>
        </p:grpSpPr>
        <p:sp>
          <p:nvSpPr>
            <p:cNvPr id="44" name="Google Shape;1312;p87"/>
            <p:cNvSpPr/>
            <p:nvPr/>
          </p:nvSpPr>
          <p:spPr>
            <a:xfrm rot="-1652023" flipH="1">
              <a:off x="1731183" y="5252568"/>
              <a:ext cx="920462" cy="92065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oogle Shape;1313;p87"/>
            <p:cNvGrpSpPr/>
            <p:nvPr/>
          </p:nvGrpSpPr>
          <p:grpSpPr>
            <a:xfrm>
              <a:off x="1903769" y="5427263"/>
              <a:ext cx="574109" cy="571267"/>
              <a:chOff x="-55202750" y="3198925"/>
              <a:chExt cx="318225" cy="316650"/>
            </a:xfrm>
          </p:grpSpPr>
          <p:sp>
            <p:nvSpPr>
              <p:cNvPr id="46" name="Google Shape;1314;p87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315;p87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" name="Google Shape;1316;p87"/>
          <p:cNvGrpSpPr/>
          <p:nvPr/>
        </p:nvGrpSpPr>
        <p:grpSpPr>
          <a:xfrm>
            <a:off x="1804481" y="3003257"/>
            <a:ext cx="1149013" cy="1149089"/>
            <a:chOff x="1570513" y="3777332"/>
            <a:chExt cx="1241803" cy="1241886"/>
          </a:xfrm>
        </p:grpSpPr>
        <p:sp>
          <p:nvSpPr>
            <p:cNvPr id="34" name="Google Shape;1317;p87"/>
            <p:cNvSpPr/>
            <p:nvPr/>
          </p:nvSpPr>
          <p:spPr>
            <a:xfrm rot="-1652023" flipH="1">
              <a:off x="1731183" y="3937946"/>
              <a:ext cx="920462" cy="92065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1318;p87"/>
            <p:cNvGrpSpPr/>
            <p:nvPr/>
          </p:nvGrpSpPr>
          <p:grpSpPr>
            <a:xfrm>
              <a:off x="1877434" y="4087557"/>
              <a:ext cx="616856" cy="621435"/>
              <a:chOff x="-54026025" y="3192625"/>
              <a:chExt cx="316650" cy="319000"/>
            </a:xfrm>
          </p:grpSpPr>
          <p:sp>
            <p:nvSpPr>
              <p:cNvPr id="36" name="Google Shape;1319;p87"/>
              <p:cNvSpPr/>
              <p:nvPr/>
            </p:nvSpPr>
            <p:spPr>
              <a:xfrm>
                <a:off x="-54026025" y="3312350"/>
                <a:ext cx="18125" cy="638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552" extrusionOk="0">
                    <a:moveTo>
                      <a:pt x="725" y="0"/>
                    </a:moveTo>
                    <a:cubicBezTo>
                      <a:pt x="315" y="189"/>
                      <a:pt x="0" y="693"/>
                      <a:pt x="0" y="1260"/>
                    </a:cubicBezTo>
                    <a:cubicBezTo>
                      <a:pt x="0" y="1796"/>
                      <a:pt x="315" y="2268"/>
                      <a:pt x="725" y="2552"/>
                    </a:cubicBezTo>
                    <a:lnTo>
                      <a:pt x="725" y="158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320;p87"/>
              <p:cNvSpPr/>
              <p:nvPr/>
            </p:nvSpPr>
            <p:spPr>
              <a:xfrm>
                <a:off x="-53890550" y="3192625"/>
                <a:ext cx="125250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2269" extrusionOk="0">
                    <a:moveTo>
                      <a:pt x="914" y="0"/>
                    </a:moveTo>
                    <a:cubicBezTo>
                      <a:pt x="599" y="0"/>
                      <a:pt x="315" y="63"/>
                      <a:pt x="0" y="95"/>
                    </a:cubicBezTo>
                    <a:cubicBezTo>
                      <a:pt x="158" y="536"/>
                      <a:pt x="441" y="914"/>
                      <a:pt x="756" y="1260"/>
                    </a:cubicBezTo>
                    <a:cubicBezTo>
                      <a:pt x="1418" y="1891"/>
                      <a:pt x="2237" y="2269"/>
                      <a:pt x="3151" y="2269"/>
                    </a:cubicBezTo>
                    <a:lnTo>
                      <a:pt x="5009" y="2269"/>
                    </a:lnTo>
                    <a:cubicBezTo>
                      <a:pt x="4127" y="914"/>
                      <a:pt x="2647" y="0"/>
                      <a:pt x="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321;p87"/>
              <p:cNvSpPr/>
              <p:nvPr/>
            </p:nvSpPr>
            <p:spPr>
              <a:xfrm>
                <a:off x="-53839375" y="3306025"/>
                <a:ext cx="5517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7" extrusionOk="0">
                    <a:moveTo>
                      <a:pt x="1104" y="1"/>
                    </a:moveTo>
                    <a:cubicBezTo>
                      <a:pt x="505" y="1"/>
                      <a:pt x="1" y="505"/>
                      <a:pt x="1" y="1104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34" y="2206"/>
                      <a:pt x="2206" y="1702"/>
                      <a:pt x="2206" y="1104"/>
                    </a:cubicBezTo>
                    <a:cubicBezTo>
                      <a:pt x="2206" y="505"/>
                      <a:pt x="1734" y="1"/>
                      <a:pt x="1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322;p87"/>
              <p:cNvSpPr/>
              <p:nvPr/>
            </p:nvSpPr>
            <p:spPr>
              <a:xfrm>
                <a:off x="-53950425" y="3306025"/>
                <a:ext cx="5515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7" extrusionOk="0">
                    <a:moveTo>
                      <a:pt x="1103" y="1"/>
                    </a:moveTo>
                    <a:cubicBezTo>
                      <a:pt x="505" y="1"/>
                      <a:pt x="1" y="505"/>
                      <a:pt x="1" y="1104"/>
                    </a:cubicBezTo>
                    <a:cubicBezTo>
                      <a:pt x="1" y="1702"/>
                      <a:pt x="505" y="2206"/>
                      <a:pt x="1103" y="2206"/>
                    </a:cubicBezTo>
                    <a:cubicBezTo>
                      <a:pt x="1702" y="2206"/>
                      <a:pt x="2206" y="1702"/>
                      <a:pt x="2206" y="1104"/>
                    </a:cubicBezTo>
                    <a:cubicBezTo>
                      <a:pt x="2206" y="505"/>
                      <a:pt x="1702" y="1"/>
                      <a:pt x="1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323;p87"/>
              <p:cNvSpPr/>
              <p:nvPr/>
            </p:nvSpPr>
            <p:spPr>
              <a:xfrm>
                <a:off x="-53985075" y="3400950"/>
                <a:ext cx="236300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4427" extrusionOk="0">
                    <a:moveTo>
                      <a:pt x="5790" y="969"/>
                    </a:moveTo>
                    <a:cubicBezTo>
                      <a:pt x="5884" y="969"/>
                      <a:pt x="5971" y="1008"/>
                      <a:pt x="6018" y="1087"/>
                    </a:cubicBezTo>
                    <a:cubicBezTo>
                      <a:pt x="6176" y="1245"/>
                      <a:pt x="6176" y="1497"/>
                      <a:pt x="6018" y="1591"/>
                    </a:cubicBezTo>
                    <a:cubicBezTo>
                      <a:pt x="5671" y="1969"/>
                      <a:pt x="5199" y="2158"/>
                      <a:pt x="4726" y="2158"/>
                    </a:cubicBezTo>
                    <a:cubicBezTo>
                      <a:pt x="4254" y="2158"/>
                      <a:pt x="3750" y="1969"/>
                      <a:pt x="3435" y="1591"/>
                    </a:cubicBezTo>
                    <a:cubicBezTo>
                      <a:pt x="3277" y="1434"/>
                      <a:pt x="3277" y="1213"/>
                      <a:pt x="3435" y="1087"/>
                    </a:cubicBezTo>
                    <a:cubicBezTo>
                      <a:pt x="3513" y="1008"/>
                      <a:pt x="3608" y="969"/>
                      <a:pt x="3698" y="969"/>
                    </a:cubicBezTo>
                    <a:cubicBezTo>
                      <a:pt x="3789" y="969"/>
                      <a:pt x="3876" y="1008"/>
                      <a:pt x="3939" y="1087"/>
                    </a:cubicBezTo>
                    <a:cubicBezTo>
                      <a:pt x="4159" y="1308"/>
                      <a:pt x="4443" y="1418"/>
                      <a:pt x="4726" y="1418"/>
                    </a:cubicBezTo>
                    <a:cubicBezTo>
                      <a:pt x="5010" y="1418"/>
                      <a:pt x="5293" y="1308"/>
                      <a:pt x="5514" y="1087"/>
                    </a:cubicBezTo>
                    <a:cubicBezTo>
                      <a:pt x="5593" y="1008"/>
                      <a:pt x="5695" y="969"/>
                      <a:pt x="5790" y="969"/>
                    </a:cubicBezTo>
                    <a:close/>
                    <a:moveTo>
                      <a:pt x="4711" y="0"/>
                    </a:moveTo>
                    <a:cubicBezTo>
                      <a:pt x="4002" y="0"/>
                      <a:pt x="3293" y="205"/>
                      <a:pt x="2678" y="615"/>
                    </a:cubicBezTo>
                    <a:cubicBezTo>
                      <a:pt x="2615" y="646"/>
                      <a:pt x="2552" y="709"/>
                      <a:pt x="2489" y="709"/>
                    </a:cubicBezTo>
                    <a:lnTo>
                      <a:pt x="1" y="709"/>
                    </a:lnTo>
                    <a:cubicBezTo>
                      <a:pt x="505" y="2820"/>
                      <a:pt x="2458" y="4427"/>
                      <a:pt x="4726" y="4427"/>
                    </a:cubicBezTo>
                    <a:cubicBezTo>
                      <a:pt x="7026" y="4427"/>
                      <a:pt x="8948" y="2820"/>
                      <a:pt x="9452" y="709"/>
                    </a:cubicBezTo>
                    <a:lnTo>
                      <a:pt x="6963" y="709"/>
                    </a:lnTo>
                    <a:cubicBezTo>
                      <a:pt x="6869" y="646"/>
                      <a:pt x="6774" y="646"/>
                      <a:pt x="6743" y="615"/>
                    </a:cubicBezTo>
                    <a:cubicBezTo>
                      <a:pt x="6128" y="205"/>
                      <a:pt x="5419" y="0"/>
                      <a:pt x="4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324;p87"/>
              <p:cNvSpPr/>
              <p:nvPr/>
            </p:nvSpPr>
            <p:spPr>
              <a:xfrm>
                <a:off x="-53986650" y="3342275"/>
                <a:ext cx="2410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2206" extrusionOk="0">
                    <a:moveTo>
                      <a:pt x="1" y="0"/>
                    </a:moveTo>
                    <a:lnTo>
                      <a:pt x="1" y="1859"/>
                    </a:lnTo>
                    <a:lnTo>
                      <a:pt x="1" y="2206"/>
                    </a:lnTo>
                    <a:lnTo>
                      <a:pt x="2458" y="2206"/>
                    </a:lnTo>
                    <a:cubicBezTo>
                      <a:pt x="3198" y="1749"/>
                      <a:pt x="4017" y="1520"/>
                      <a:pt x="4829" y="1520"/>
                    </a:cubicBezTo>
                    <a:cubicBezTo>
                      <a:pt x="5640" y="1520"/>
                      <a:pt x="6443" y="1749"/>
                      <a:pt x="7152" y="2206"/>
                    </a:cubicBezTo>
                    <a:lnTo>
                      <a:pt x="9641" y="2206"/>
                    </a:lnTo>
                    <a:lnTo>
                      <a:pt x="9641" y="1859"/>
                    </a:lnTo>
                    <a:lnTo>
                      <a:pt x="9641" y="0"/>
                    </a:lnTo>
                    <a:lnTo>
                      <a:pt x="8853" y="0"/>
                    </a:lnTo>
                    <a:cubicBezTo>
                      <a:pt x="8696" y="882"/>
                      <a:pt x="7940" y="1512"/>
                      <a:pt x="7026" y="1512"/>
                    </a:cubicBezTo>
                    <a:cubicBezTo>
                      <a:pt x="6144" y="1512"/>
                      <a:pt x="5388" y="882"/>
                      <a:pt x="5230" y="0"/>
                    </a:cubicBezTo>
                    <a:lnTo>
                      <a:pt x="4411" y="0"/>
                    </a:lnTo>
                    <a:cubicBezTo>
                      <a:pt x="4254" y="882"/>
                      <a:pt x="3466" y="1512"/>
                      <a:pt x="2584" y="1512"/>
                    </a:cubicBezTo>
                    <a:cubicBezTo>
                      <a:pt x="1670" y="1512"/>
                      <a:pt x="946" y="882"/>
                      <a:pt x="7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325;p87"/>
              <p:cNvSpPr/>
              <p:nvPr/>
            </p:nvSpPr>
            <p:spPr>
              <a:xfrm>
                <a:off x="-53989000" y="3199700"/>
                <a:ext cx="241800" cy="123700"/>
              </a:xfrm>
              <a:custGeom>
                <a:avLst/>
                <a:gdLst/>
                <a:ahLst/>
                <a:cxnLst/>
                <a:rect l="l" t="t" r="r" b="b"/>
                <a:pathLst>
                  <a:path w="9672" h="4948" extrusionOk="0">
                    <a:moveTo>
                      <a:pt x="3245" y="1"/>
                    </a:moveTo>
                    <a:cubicBezTo>
                      <a:pt x="1355" y="662"/>
                      <a:pt x="0" y="2490"/>
                      <a:pt x="0" y="4601"/>
                    </a:cubicBezTo>
                    <a:lnTo>
                      <a:pt x="0" y="4947"/>
                    </a:lnTo>
                    <a:lnTo>
                      <a:pt x="788" y="4947"/>
                    </a:lnTo>
                    <a:cubicBezTo>
                      <a:pt x="945" y="4096"/>
                      <a:pt x="1701" y="3466"/>
                      <a:pt x="2615" y="3466"/>
                    </a:cubicBezTo>
                    <a:cubicBezTo>
                      <a:pt x="3529" y="3466"/>
                      <a:pt x="4253" y="4096"/>
                      <a:pt x="4411" y="4947"/>
                    </a:cubicBezTo>
                    <a:lnTo>
                      <a:pt x="5261" y="4947"/>
                    </a:lnTo>
                    <a:cubicBezTo>
                      <a:pt x="5419" y="4096"/>
                      <a:pt x="6207" y="3466"/>
                      <a:pt x="7057" y="3466"/>
                    </a:cubicBezTo>
                    <a:cubicBezTo>
                      <a:pt x="7971" y="3466"/>
                      <a:pt x="8727" y="4096"/>
                      <a:pt x="8884" y="4947"/>
                    </a:cubicBezTo>
                    <a:lnTo>
                      <a:pt x="9672" y="4947"/>
                    </a:lnTo>
                    <a:lnTo>
                      <a:pt x="9672" y="4601"/>
                    </a:lnTo>
                    <a:cubicBezTo>
                      <a:pt x="9672" y="3939"/>
                      <a:pt x="9546" y="3309"/>
                      <a:pt x="9262" y="2710"/>
                    </a:cubicBezTo>
                    <a:lnTo>
                      <a:pt x="7089" y="2710"/>
                    </a:lnTo>
                    <a:cubicBezTo>
                      <a:pt x="5986" y="2710"/>
                      <a:pt x="4978" y="2301"/>
                      <a:pt x="4190" y="1513"/>
                    </a:cubicBezTo>
                    <a:cubicBezTo>
                      <a:pt x="3749" y="1072"/>
                      <a:pt x="3434" y="568"/>
                      <a:pt x="3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326;p87"/>
              <p:cNvSpPr/>
              <p:nvPr/>
            </p:nvSpPr>
            <p:spPr>
              <a:xfrm>
                <a:off x="-53728300" y="3310775"/>
                <a:ext cx="189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84" extrusionOk="0">
                    <a:moveTo>
                      <a:pt x="0" y="0"/>
                    </a:moveTo>
                    <a:lnTo>
                      <a:pt x="0" y="158"/>
                    </a:lnTo>
                    <a:lnTo>
                      <a:pt x="0" y="2583"/>
                    </a:lnTo>
                    <a:cubicBezTo>
                      <a:pt x="441" y="2300"/>
                      <a:pt x="756" y="1827"/>
                      <a:pt x="756" y="1260"/>
                    </a:cubicBezTo>
                    <a:cubicBezTo>
                      <a:pt x="756" y="756"/>
                      <a:pt x="473" y="252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1327;p87"/>
          <p:cNvSpPr/>
          <p:nvPr/>
        </p:nvSpPr>
        <p:spPr>
          <a:xfrm>
            <a:off x="4629160" y="2842561"/>
            <a:ext cx="856362" cy="85636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328;p87"/>
          <p:cNvSpPr/>
          <p:nvPr/>
        </p:nvSpPr>
        <p:spPr>
          <a:xfrm>
            <a:off x="4629160" y="3814620"/>
            <a:ext cx="856362" cy="856362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29;p87"/>
          <p:cNvSpPr/>
          <p:nvPr/>
        </p:nvSpPr>
        <p:spPr>
          <a:xfrm>
            <a:off x="4629160" y="4842321"/>
            <a:ext cx="856362" cy="856362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1330;p87"/>
          <p:cNvCxnSpPr/>
          <p:nvPr/>
        </p:nvCxnSpPr>
        <p:spPr>
          <a:xfrm rot="10800000" flipH="1">
            <a:off x="2883902" y="3303055"/>
            <a:ext cx="1584979" cy="316655"/>
          </a:xfrm>
          <a:prstGeom prst="straightConnector1">
            <a:avLst/>
          </a:prstGeom>
          <a:noFill/>
          <a:ln w="22225" cap="flat" cmpd="sng">
            <a:solidFill>
              <a:srgbClr val="009CD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1331;p87"/>
          <p:cNvCxnSpPr/>
          <p:nvPr/>
        </p:nvCxnSpPr>
        <p:spPr>
          <a:xfrm>
            <a:off x="2911514" y="3619709"/>
            <a:ext cx="1542999" cy="590487"/>
          </a:xfrm>
          <a:prstGeom prst="straightConnector1">
            <a:avLst/>
          </a:prstGeom>
          <a:noFill/>
          <a:ln w="22225" cap="flat" cmpd="sng">
            <a:solidFill>
              <a:srgbClr val="009CD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332;p87"/>
          <p:cNvCxnSpPr/>
          <p:nvPr/>
        </p:nvCxnSpPr>
        <p:spPr>
          <a:xfrm>
            <a:off x="2890523" y="3609751"/>
            <a:ext cx="1542999" cy="1649056"/>
          </a:xfrm>
          <a:prstGeom prst="straightConnector1">
            <a:avLst/>
          </a:prstGeom>
          <a:noFill/>
          <a:ln w="22225" cap="flat" cmpd="sng">
            <a:solidFill>
              <a:srgbClr val="009CD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Google Shape;1333;p87"/>
          <p:cNvCxnSpPr/>
          <p:nvPr/>
        </p:nvCxnSpPr>
        <p:spPr>
          <a:xfrm rot="10800000" flipH="1">
            <a:off x="2911514" y="3461382"/>
            <a:ext cx="1542999" cy="1547460"/>
          </a:xfrm>
          <a:prstGeom prst="straightConnector1">
            <a:avLst/>
          </a:prstGeom>
          <a:noFill/>
          <a:ln w="22225" cap="flat" cmpd="sng">
            <a:solidFill>
              <a:srgbClr val="E3638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Google Shape;1334;p87"/>
          <p:cNvCxnSpPr/>
          <p:nvPr/>
        </p:nvCxnSpPr>
        <p:spPr>
          <a:xfrm rot="10800000" flipH="1">
            <a:off x="2922008" y="4342998"/>
            <a:ext cx="1553495" cy="670160"/>
          </a:xfrm>
          <a:prstGeom prst="straightConnector1">
            <a:avLst/>
          </a:prstGeom>
          <a:noFill/>
          <a:ln w="22225" cap="flat" cmpd="sng">
            <a:solidFill>
              <a:srgbClr val="E3638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1335;p87"/>
          <p:cNvCxnSpPr/>
          <p:nvPr/>
        </p:nvCxnSpPr>
        <p:spPr>
          <a:xfrm rot="10800000">
            <a:off x="2883902" y="5065981"/>
            <a:ext cx="1555271" cy="294015"/>
          </a:xfrm>
          <a:prstGeom prst="straightConnector1">
            <a:avLst/>
          </a:prstGeom>
          <a:noFill/>
          <a:ln w="22225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56" name="Google Shape;516;p75"/>
          <p:cNvSpPr/>
          <p:nvPr/>
        </p:nvSpPr>
        <p:spPr>
          <a:xfrm>
            <a:off x="6189411" y="1541185"/>
            <a:ext cx="4024340" cy="4770572"/>
          </a:xfrm>
          <a:prstGeom prst="roundRect">
            <a:avLst>
              <a:gd name="adj" fmla="val 120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57" name="Google Shape;517;p75"/>
          <p:cNvSpPr/>
          <p:nvPr/>
        </p:nvSpPr>
        <p:spPr>
          <a:xfrm>
            <a:off x="6388752" y="1749262"/>
            <a:ext cx="3608056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i="0" u="none" strike="noStrike" cap="none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콘텐츠 기반 </a:t>
            </a:r>
            <a:r>
              <a:rPr lang="ko-KR" altLang="en-US" sz="2000" b="1" i="0" u="none" strike="noStrike" cap="none" dirty="0" err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필터링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8" name="Google Shape;517;p75"/>
          <p:cNvSpPr/>
          <p:nvPr/>
        </p:nvSpPr>
        <p:spPr>
          <a:xfrm>
            <a:off x="6397553" y="3650447"/>
            <a:ext cx="3608056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i="0" u="none" strike="noStrike" cap="none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거리 기반 </a:t>
            </a:r>
            <a:r>
              <a:rPr lang="ko-KR" altLang="en-US" sz="2000" b="1" i="0" u="none" strike="noStrike" cap="none" dirty="0" err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필터링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61" name="Google Shape;1311;p87"/>
          <p:cNvGrpSpPr/>
          <p:nvPr/>
        </p:nvGrpSpPr>
        <p:grpSpPr>
          <a:xfrm>
            <a:off x="6493431" y="2363857"/>
            <a:ext cx="1149013" cy="1149089"/>
            <a:chOff x="1570513" y="5091954"/>
            <a:chExt cx="1241803" cy="1241886"/>
          </a:xfrm>
        </p:grpSpPr>
        <p:sp>
          <p:nvSpPr>
            <p:cNvPr id="62" name="Google Shape;1312;p87"/>
            <p:cNvSpPr/>
            <p:nvPr/>
          </p:nvSpPr>
          <p:spPr>
            <a:xfrm rot="-1652023" flipH="1">
              <a:off x="1731183" y="5252568"/>
              <a:ext cx="920462" cy="92065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51425" tIns="25700" rIns="51425" bIns="2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Google Shape;1313;p87"/>
            <p:cNvGrpSpPr/>
            <p:nvPr/>
          </p:nvGrpSpPr>
          <p:grpSpPr>
            <a:xfrm>
              <a:off x="1903769" y="5427263"/>
              <a:ext cx="574109" cy="571267"/>
              <a:chOff x="-55202750" y="3198925"/>
              <a:chExt cx="318225" cy="316650"/>
            </a:xfrm>
          </p:grpSpPr>
          <p:sp>
            <p:nvSpPr>
              <p:cNvPr id="64" name="Google Shape;1314;p87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315;p87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" name="Google Shape;1327;p87"/>
          <p:cNvSpPr/>
          <p:nvPr/>
        </p:nvSpPr>
        <p:spPr>
          <a:xfrm>
            <a:off x="8888679" y="2301127"/>
            <a:ext cx="603652" cy="60365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1330;p87"/>
          <p:cNvCxnSpPr/>
          <p:nvPr/>
        </p:nvCxnSpPr>
        <p:spPr>
          <a:xfrm flipV="1">
            <a:off x="7555238" y="2582695"/>
            <a:ext cx="1177181" cy="235184"/>
          </a:xfrm>
          <a:prstGeom prst="straightConnector1">
            <a:avLst/>
          </a:prstGeom>
          <a:noFill/>
          <a:ln w="22225" cap="flat" cmpd="sng">
            <a:solidFill>
              <a:srgbClr val="009CD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1" name="Google Shape;1334;p87"/>
          <p:cNvCxnSpPr/>
          <p:nvPr/>
        </p:nvCxnSpPr>
        <p:spPr>
          <a:xfrm flipH="1" flipV="1">
            <a:off x="7555239" y="2938401"/>
            <a:ext cx="1235930" cy="380487"/>
          </a:xfrm>
          <a:prstGeom prst="straightConnector1">
            <a:avLst/>
          </a:prstGeom>
          <a:noFill/>
          <a:ln w="22225" cap="flat" cmpd="sng">
            <a:solidFill>
              <a:srgbClr val="E3638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타원 6"/>
          <p:cNvSpPr/>
          <p:nvPr/>
        </p:nvSpPr>
        <p:spPr>
          <a:xfrm>
            <a:off x="8888679" y="2993412"/>
            <a:ext cx="604800" cy="6048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709" y="4197279"/>
            <a:ext cx="2343477" cy="743054"/>
          </a:xfrm>
          <a:prstGeom prst="rect">
            <a:avLst/>
          </a:prstGeom>
        </p:spPr>
      </p:pic>
      <p:sp>
        <p:nvSpPr>
          <p:cNvPr id="77" name="Google Shape;517;p75"/>
          <p:cNvSpPr/>
          <p:nvPr/>
        </p:nvSpPr>
        <p:spPr>
          <a:xfrm>
            <a:off x="6397553" y="5027278"/>
            <a:ext cx="3608056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해시태그</a:t>
            </a:r>
            <a:r>
              <a:rPr lang="ko-KR" altLang="en-US" sz="2000" b="1" i="0" u="none" strike="noStrike" cap="none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기반 </a:t>
            </a:r>
            <a:r>
              <a:rPr lang="ko-KR" altLang="en-US" sz="2000" b="1" i="0" u="none" strike="noStrike" cap="none" dirty="0" err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필터링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438" y="5519056"/>
            <a:ext cx="3756285" cy="6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361;p88"/>
          <p:cNvSpPr/>
          <p:nvPr/>
        </p:nvSpPr>
        <p:spPr>
          <a:xfrm>
            <a:off x="3231753" y="823336"/>
            <a:ext cx="6476758" cy="55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62;p88"/>
          <p:cNvSpPr/>
          <p:nvPr/>
        </p:nvSpPr>
        <p:spPr>
          <a:xfrm>
            <a:off x="5731344" y="1369011"/>
            <a:ext cx="1472413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 기록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3" name="Google Shape;1363;p88"/>
          <p:cNvGrpSpPr/>
          <p:nvPr/>
        </p:nvGrpSpPr>
        <p:grpSpPr>
          <a:xfrm>
            <a:off x="5869451" y="172089"/>
            <a:ext cx="1196364" cy="1196363"/>
            <a:chOff x="725027" y="1113172"/>
            <a:chExt cx="1080000" cy="1080000"/>
          </a:xfrm>
        </p:grpSpPr>
        <p:sp>
          <p:nvSpPr>
            <p:cNvPr id="24" name="Google Shape;1364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65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366;p88"/>
          <p:cNvGrpSpPr/>
          <p:nvPr/>
        </p:nvGrpSpPr>
        <p:grpSpPr>
          <a:xfrm>
            <a:off x="7623279" y="169989"/>
            <a:ext cx="1472413" cy="1623901"/>
            <a:chOff x="2933390" y="215225"/>
            <a:chExt cx="996900" cy="1099465"/>
          </a:xfrm>
        </p:grpSpPr>
        <p:sp>
          <p:nvSpPr>
            <p:cNvPr id="27" name="Google Shape;1367;p88"/>
            <p:cNvSpPr/>
            <p:nvPr/>
          </p:nvSpPr>
          <p:spPr>
            <a:xfrm>
              <a:off x="2933390" y="1032090"/>
              <a:ext cx="9969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방문 인증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8" name="Google Shape;1368;p88"/>
            <p:cNvGrpSpPr/>
            <p:nvPr/>
          </p:nvGrpSpPr>
          <p:grpSpPr>
            <a:xfrm>
              <a:off x="3001660" y="215225"/>
              <a:ext cx="810000" cy="810000"/>
              <a:chOff x="3535060" y="2348825"/>
              <a:chExt cx="810000" cy="810000"/>
            </a:xfrm>
          </p:grpSpPr>
          <p:grpSp>
            <p:nvGrpSpPr>
              <p:cNvPr id="29" name="Google Shape;1369;p88"/>
              <p:cNvGrpSpPr/>
              <p:nvPr/>
            </p:nvGrpSpPr>
            <p:grpSpPr>
              <a:xfrm>
                <a:off x="3535060" y="2348825"/>
                <a:ext cx="810000" cy="810000"/>
                <a:chOff x="1217290" y="2583899"/>
                <a:chExt cx="1080000" cy="1080000"/>
              </a:xfrm>
            </p:grpSpPr>
            <p:sp>
              <p:nvSpPr>
                <p:cNvPr id="39" name="Google Shape;1370;p88"/>
                <p:cNvSpPr/>
                <p:nvPr/>
              </p:nvSpPr>
              <p:spPr>
                <a:xfrm>
                  <a:off x="1217290" y="2583899"/>
                  <a:ext cx="1080000" cy="10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371;p88"/>
                <p:cNvSpPr/>
                <p:nvPr/>
              </p:nvSpPr>
              <p:spPr>
                <a:xfrm>
                  <a:off x="1262290" y="2628899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372;p88"/>
              <p:cNvGrpSpPr/>
              <p:nvPr/>
            </p:nvGrpSpPr>
            <p:grpSpPr>
              <a:xfrm>
                <a:off x="3701101" y="2493814"/>
                <a:ext cx="471962" cy="474255"/>
                <a:chOff x="5421475" y="1945825"/>
                <a:chExt cx="278050" cy="296150"/>
              </a:xfrm>
            </p:grpSpPr>
            <p:sp>
              <p:nvSpPr>
                <p:cNvPr id="31" name="Google Shape;1373;p88"/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374;p88"/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375;p88"/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376;p88"/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377;p88"/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378;p88"/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379;p88"/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380;p88"/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" name="Google Shape;1381;p88"/>
          <p:cNvGrpSpPr/>
          <p:nvPr/>
        </p:nvGrpSpPr>
        <p:grpSpPr>
          <a:xfrm>
            <a:off x="6130960" y="469970"/>
            <a:ext cx="673183" cy="574110"/>
            <a:chOff x="892750" y="267400"/>
            <a:chExt cx="483125" cy="424625"/>
          </a:xfrm>
        </p:grpSpPr>
        <p:sp>
          <p:nvSpPr>
            <p:cNvPr id="42" name="Google Shape;1382;p88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83;p8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84;p8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85;p88"/>
          <p:cNvGrpSpPr/>
          <p:nvPr/>
        </p:nvGrpSpPr>
        <p:grpSpPr>
          <a:xfrm>
            <a:off x="3956156" y="172089"/>
            <a:ext cx="1196364" cy="1196363"/>
            <a:chOff x="725027" y="1113172"/>
            <a:chExt cx="1080000" cy="1080000"/>
          </a:xfrm>
        </p:grpSpPr>
        <p:sp>
          <p:nvSpPr>
            <p:cNvPr id="46" name="Google Shape;1386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87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388;p88"/>
          <p:cNvGrpSpPr/>
          <p:nvPr/>
        </p:nvGrpSpPr>
        <p:grpSpPr>
          <a:xfrm>
            <a:off x="4205953" y="507232"/>
            <a:ext cx="653418" cy="573859"/>
            <a:chOff x="2081650" y="2050750"/>
            <a:chExt cx="483125" cy="424625"/>
          </a:xfrm>
        </p:grpSpPr>
        <p:sp>
          <p:nvSpPr>
            <p:cNvPr id="49" name="Google Shape;1389;p8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90;p8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91;p8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92;p8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93;p8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94;p8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1395;p88"/>
          <p:cNvSpPr/>
          <p:nvPr/>
        </p:nvSpPr>
        <p:spPr>
          <a:xfrm>
            <a:off x="4026259" y="1369011"/>
            <a:ext cx="1431648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여행 일정</a:t>
            </a:r>
            <a:endParaRPr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7" name="Google Shape;1417;p88"/>
          <p:cNvSpPr/>
          <p:nvPr/>
        </p:nvSpPr>
        <p:spPr>
          <a:xfrm rot="10800000" flipH="1">
            <a:off x="9564989" y="677235"/>
            <a:ext cx="272505" cy="3367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09CDD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6229" y="1813831"/>
            <a:ext cx="6836775" cy="4858855"/>
            <a:chOff x="2900154" y="1813831"/>
            <a:chExt cx="6836775" cy="4858855"/>
          </a:xfrm>
        </p:grpSpPr>
        <p:pic>
          <p:nvPicPr>
            <p:cNvPr id="103" name="Google Shape;1418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0154" y="1813831"/>
              <a:ext cx="6836775" cy="4858855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Google Shape;1419;p88"/>
            <p:cNvCxnSpPr/>
            <p:nvPr/>
          </p:nvCxnSpPr>
          <p:spPr>
            <a:xfrm flipV="1">
              <a:off x="6641631" y="4821382"/>
              <a:ext cx="374336" cy="3819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419;p88"/>
            <p:cNvCxnSpPr/>
            <p:nvPr/>
          </p:nvCxnSpPr>
          <p:spPr>
            <a:xfrm>
              <a:off x="6753661" y="4388271"/>
              <a:ext cx="237391" cy="40764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516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361;p88"/>
          <p:cNvSpPr/>
          <p:nvPr/>
        </p:nvSpPr>
        <p:spPr>
          <a:xfrm>
            <a:off x="3231753" y="823336"/>
            <a:ext cx="6476758" cy="55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62;p88"/>
          <p:cNvSpPr/>
          <p:nvPr/>
        </p:nvSpPr>
        <p:spPr>
          <a:xfrm>
            <a:off x="5731344" y="1369011"/>
            <a:ext cx="1472413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 기록</a:t>
            </a:r>
            <a:endParaRPr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3" name="Google Shape;1363;p88"/>
          <p:cNvGrpSpPr/>
          <p:nvPr/>
        </p:nvGrpSpPr>
        <p:grpSpPr>
          <a:xfrm>
            <a:off x="5869451" y="172089"/>
            <a:ext cx="1196364" cy="1196363"/>
            <a:chOff x="725027" y="1113172"/>
            <a:chExt cx="1080000" cy="1080000"/>
          </a:xfrm>
        </p:grpSpPr>
        <p:sp>
          <p:nvSpPr>
            <p:cNvPr id="24" name="Google Shape;1364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65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366;p88"/>
          <p:cNvGrpSpPr/>
          <p:nvPr/>
        </p:nvGrpSpPr>
        <p:grpSpPr>
          <a:xfrm>
            <a:off x="7623279" y="169989"/>
            <a:ext cx="1472413" cy="1623901"/>
            <a:chOff x="2933390" y="215225"/>
            <a:chExt cx="996900" cy="1099465"/>
          </a:xfrm>
        </p:grpSpPr>
        <p:sp>
          <p:nvSpPr>
            <p:cNvPr id="27" name="Google Shape;1367;p88"/>
            <p:cNvSpPr/>
            <p:nvPr/>
          </p:nvSpPr>
          <p:spPr>
            <a:xfrm>
              <a:off x="2933390" y="1032090"/>
              <a:ext cx="9969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방문 인증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8" name="Google Shape;1368;p88"/>
            <p:cNvGrpSpPr/>
            <p:nvPr/>
          </p:nvGrpSpPr>
          <p:grpSpPr>
            <a:xfrm>
              <a:off x="3001660" y="215225"/>
              <a:ext cx="810000" cy="810000"/>
              <a:chOff x="3535060" y="2348825"/>
              <a:chExt cx="810000" cy="810000"/>
            </a:xfrm>
          </p:grpSpPr>
          <p:grpSp>
            <p:nvGrpSpPr>
              <p:cNvPr id="29" name="Google Shape;1369;p88"/>
              <p:cNvGrpSpPr/>
              <p:nvPr/>
            </p:nvGrpSpPr>
            <p:grpSpPr>
              <a:xfrm>
                <a:off x="3535060" y="2348825"/>
                <a:ext cx="810000" cy="810000"/>
                <a:chOff x="1217290" y="2583899"/>
                <a:chExt cx="1080000" cy="1080000"/>
              </a:xfrm>
            </p:grpSpPr>
            <p:sp>
              <p:nvSpPr>
                <p:cNvPr id="39" name="Google Shape;1370;p88"/>
                <p:cNvSpPr/>
                <p:nvPr/>
              </p:nvSpPr>
              <p:spPr>
                <a:xfrm>
                  <a:off x="1217290" y="2583899"/>
                  <a:ext cx="1080000" cy="10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371;p88"/>
                <p:cNvSpPr/>
                <p:nvPr/>
              </p:nvSpPr>
              <p:spPr>
                <a:xfrm>
                  <a:off x="1262290" y="2628899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372;p88"/>
              <p:cNvGrpSpPr/>
              <p:nvPr/>
            </p:nvGrpSpPr>
            <p:grpSpPr>
              <a:xfrm>
                <a:off x="3701101" y="2493814"/>
                <a:ext cx="471962" cy="474255"/>
                <a:chOff x="5421475" y="1945825"/>
                <a:chExt cx="278050" cy="296150"/>
              </a:xfrm>
            </p:grpSpPr>
            <p:sp>
              <p:nvSpPr>
                <p:cNvPr id="31" name="Google Shape;1373;p88"/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374;p88"/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375;p88"/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376;p88"/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377;p88"/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378;p88"/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379;p88"/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380;p88"/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" name="Google Shape;1381;p88"/>
          <p:cNvGrpSpPr/>
          <p:nvPr/>
        </p:nvGrpSpPr>
        <p:grpSpPr>
          <a:xfrm>
            <a:off x="6130960" y="469970"/>
            <a:ext cx="673183" cy="574110"/>
            <a:chOff x="892750" y="267400"/>
            <a:chExt cx="483125" cy="424625"/>
          </a:xfrm>
        </p:grpSpPr>
        <p:sp>
          <p:nvSpPr>
            <p:cNvPr id="42" name="Google Shape;1382;p88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83;p8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84;p8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85;p88"/>
          <p:cNvGrpSpPr/>
          <p:nvPr/>
        </p:nvGrpSpPr>
        <p:grpSpPr>
          <a:xfrm>
            <a:off x="3956156" y="172089"/>
            <a:ext cx="1196364" cy="1196363"/>
            <a:chOff x="725027" y="1113172"/>
            <a:chExt cx="1080000" cy="1080000"/>
          </a:xfrm>
        </p:grpSpPr>
        <p:sp>
          <p:nvSpPr>
            <p:cNvPr id="46" name="Google Shape;1386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87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388;p88"/>
          <p:cNvGrpSpPr/>
          <p:nvPr/>
        </p:nvGrpSpPr>
        <p:grpSpPr>
          <a:xfrm>
            <a:off x="4205953" y="507232"/>
            <a:ext cx="653418" cy="573859"/>
            <a:chOff x="2081650" y="2050750"/>
            <a:chExt cx="483125" cy="424625"/>
          </a:xfrm>
        </p:grpSpPr>
        <p:sp>
          <p:nvSpPr>
            <p:cNvPr id="49" name="Google Shape;1389;p8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90;p8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91;p8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92;p8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93;p8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94;p8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1395;p88"/>
          <p:cNvSpPr/>
          <p:nvPr/>
        </p:nvSpPr>
        <p:spPr>
          <a:xfrm>
            <a:off x="4026259" y="1369011"/>
            <a:ext cx="1431648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여행 일정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7" name="Google Shape;1417;p88"/>
          <p:cNvSpPr/>
          <p:nvPr/>
        </p:nvSpPr>
        <p:spPr>
          <a:xfrm rot="10800000" flipH="1">
            <a:off x="9564989" y="677235"/>
            <a:ext cx="272505" cy="3367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09CDD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6229" y="1813831"/>
            <a:ext cx="6836775" cy="4858855"/>
            <a:chOff x="2900154" y="1813831"/>
            <a:chExt cx="6836775" cy="4858855"/>
          </a:xfrm>
        </p:grpSpPr>
        <p:pic>
          <p:nvPicPr>
            <p:cNvPr id="103" name="Google Shape;1418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0154" y="1813831"/>
              <a:ext cx="6836775" cy="4858855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Google Shape;1419;p88"/>
            <p:cNvCxnSpPr/>
            <p:nvPr/>
          </p:nvCxnSpPr>
          <p:spPr>
            <a:xfrm flipV="1">
              <a:off x="6641631" y="4821382"/>
              <a:ext cx="374336" cy="3819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419;p88"/>
            <p:cNvCxnSpPr/>
            <p:nvPr/>
          </p:nvCxnSpPr>
          <p:spPr>
            <a:xfrm>
              <a:off x="6753661" y="4388271"/>
              <a:ext cx="237391" cy="40764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94" name="Picture 2" descr="https://lh6.googleusercontent.com/TNNxERrZvTvomnv7gRrLIUwPRcQlYGuWFSy9xsHVFrWInJgz5Mxwz43ki2GTOzx-OPR78S3W-xmrUK7zDQ_nkUuaspQZNlwcKSkmbEpnBnpqFo6Vcbb-LTXVRtF6D8C1dIdOnf4U4MESMpNySm24kdVlRQ_Sdf_b6hhyoyChpeLdSElzbybAO5Btb7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58" y="2728555"/>
            <a:ext cx="3721825" cy="3297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목차</a:t>
            </a:r>
            <a:endParaRPr lang="ko-KR" altLang="en-US" sz="4000" b="1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303" name="Google Shape;310;p73"/>
          <p:cNvGrpSpPr/>
          <p:nvPr/>
        </p:nvGrpSpPr>
        <p:grpSpPr>
          <a:xfrm rot="5723979">
            <a:off x="2657752" y="3335951"/>
            <a:ext cx="615129" cy="1375202"/>
            <a:chOff x="-28701" y="3356992"/>
            <a:chExt cx="1179105" cy="2636044"/>
          </a:xfrm>
        </p:grpSpPr>
        <p:sp>
          <p:nvSpPr>
            <p:cNvPr id="304" name="Google Shape;311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5" name="Google Shape;312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06" name="Google Shape;313;p73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  <p:sp>
          <p:nvSpPr>
            <p:cNvPr id="307" name="Google Shape;314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08" name="Google Shape;315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09" name="Google Shape;316;p73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  <p:sp>
          <p:nvSpPr>
            <p:cNvPr id="310" name="Google Shape;317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1" name="Google Shape;318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12" name="Google Shape;319;p73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  <p:sp>
          <p:nvSpPr>
            <p:cNvPr id="313" name="Google Shape;320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4" name="Google Shape;321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15" name="Google Shape;322;p73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  <p:sp>
          <p:nvSpPr>
            <p:cNvPr id="316" name="Google Shape;323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17" name="Google Shape;324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18" name="Google Shape;325;p73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  <p:sp>
          <p:nvSpPr>
            <p:cNvPr id="319" name="Google Shape;326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20" name="Google Shape;327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21" name="Google Shape;328;p73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chemeClr val="accent2"/>
            </a:solidFill>
            <a:ln>
              <a:noFill/>
            </a:ln>
          </p:spPr>
        </p:cxnSp>
      </p:grpSp>
      <p:sp>
        <p:nvSpPr>
          <p:cNvPr id="322" name="Google Shape;329;p73"/>
          <p:cNvSpPr/>
          <p:nvPr/>
        </p:nvSpPr>
        <p:spPr>
          <a:xfrm>
            <a:off x="2480430" y="3814340"/>
            <a:ext cx="893913" cy="44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DAY1</a:t>
            </a:r>
            <a:endParaRPr sz="1500" b="1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323" name="Google Shape;330;p73"/>
          <p:cNvGrpSpPr/>
          <p:nvPr/>
        </p:nvGrpSpPr>
        <p:grpSpPr>
          <a:xfrm rot="5994991">
            <a:off x="5923665" y="3394705"/>
            <a:ext cx="615127" cy="1375202"/>
            <a:chOff x="-28701" y="3356992"/>
            <a:chExt cx="1179105" cy="2636044"/>
          </a:xfrm>
        </p:grpSpPr>
        <p:sp>
          <p:nvSpPr>
            <p:cNvPr id="324" name="Google Shape;331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25" name="Google Shape;332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26" name="Google Shape;333;p73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327" name="Google Shape;334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28" name="Google Shape;335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29" name="Google Shape;336;p73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330" name="Google Shape;337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31" name="Google Shape;338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32" name="Google Shape;339;p73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333" name="Google Shape;340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34" name="Google Shape;341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35" name="Google Shape;342;p73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336" name="Google Shape;343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37" name="Google Shape;344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38" name="Google Shape;345;p73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  <p:sp>
          <p:nvSpPr>
            <p:cNvPr id="339" name="Google Shape;346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40" name="Google Shape;347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41" name="Google Shape;348;p73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chemeClr val="accent1"/>
            </a:solidFill>
            <a:ln>
              <a:noFill/>
            </a:ln>
          </p:spPr>
        </p:cxnSp>
      </p:grpSp>
      <p:sp>
        <p:nvSpPr>
          <p:cNvPr id="342" name="Google Shape;349;p73"/>
          <p:cNvSpPr/>
          <p:nvPr/>
        </p:nvSpPr>
        <p:spPr>
          <a:xfrm>
            <a:off x="5753997" y="3894077"/>
            <a:ext cx="893723" cy="3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DAY3</a:t>
            </a:r>
            <a:endParaRPr sz="1500" b="1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343" name="Google Shape;350;p73"/>
          <p:cNvGrpSpPr/>
          <p:nvPr/>
        </p:nvGrpSpPr>
        <p:grpSpPr>
          <a:xfrm rot="5994991">
            <a:off x="9455148" y="3364943"/>
            <a:ext cx="615127" cy="1375202"/>
            <a:chOff x="-28701" y="3356992"/>
            <a:chExt cx="1179105" cy="2636044"/>
          </a:xfrm>
        </p:grpSpPr>
        <p:sp>
          <p:nvSpPr>
            <p:cNvPr id="344" name="Google Shape;351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45" name="Google Shape;352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46" name="Google Shape;353;p73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  <p:sp>
          <p:nvSpPr>
            <p:cNvPr id="347" name="Google Shape;354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48" name="Google Shape;355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49" name="Google Shape;356;p73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  <p:sp>
          <p:nvSpPr>
            <p:cNvPr id="350" name="Google Shape;357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51" name="Google Shape;358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53" name="Google Shape;359;p73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  <p:sp>
          <p:nvSpPr>
            <p:cNvPr id="354" name="Google Shape;360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55" name="Google Shape;361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56" name="Google Shape;362;p73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  <p:sp>
          <p:nvSpPr>
            <p:cNvPr id="357" name="Google Shape;363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58" name="Google Shape;364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59" name="Google Shape;365;p73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  <p:sp>
          <p:nvSpPr>
            <p:cNvPr id="360" name="Google Shape;366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61" name="Google Shape;367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62" name="Google Shape;368;p73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chemeClr val="accent3"/>
            </a:solidFill>
            <a:ln>
              <a:noFill/>
            </a:ln>
          </p:spPr>
        </p:cxnSp>
      </p:grpSp>
      <p:sp>
        <p:nvSpPr>
          <p:cNvPr id="363" name="Google Shape;369;p73"/>
          <p:cNvSpPr/>
          <p:nvPr/>
        </p:nvSpPr>
        <p:spPr>
          <a:xfrm>
            <a:off x="9316372" y="3841323"/>
            <a:ext cx="893721" cy="3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DAY5</a:t>
            </a:r>
            <a:endParaRPr sz="1500" b="1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364" name="Google Shape;370;p73"/>
          <p:cNvGrpSpPr/>
          <p:nvPr/>
        </p:nvGrpSpPr>
        <p:grpSpPr>
          <a:xfrm rot="4352889" flipH="1">
            <a:off x="4348554" y="2388201"/>
            <a:ext cx="615127" cy="1375202"/>
            <a:chOff x="-28701" y="3356992"/>
            <a:chExt cx="1179105" cy="2636044"/>
          </a:xfrm>
        </p:grpSpPr>
        <p:sp>
          <p:nvSpPr>
            <p:cNvPr id="365" name="Google Shape;371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66" name="Google Shape;372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67" name="Google Shape;373;p73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  <p:sp>
          <p:nvSpPr>
            <p:cNvPr id="368" name="Google Shape;374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69" name="Google Shape;375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70" name="Google Shape;376;p73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  <p:sp>
          <p:nvSpPr>
            <p:cNvPr id="371" name="Google Shape;377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72" name="Google Shape;378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73" name="Google Shape;379;p73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  <p:sp>
          <p:nvSpPr>
            <p:cNvPr id="374" name="Google Shape;380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75" name="Google Shape;381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76" name="Google Shape;382;p73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  <p:sp>
          <p:nvSpPr>
            <p:cNvPr id="377" name="Google Shape;383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78" name="Google Shape;384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79" name="Google Shape;385;p73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  <p:sp>
          <p:nvSpPr>
            <p:cNvPr id="380" name="Google Shape;386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1" name="Google Shape;387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rgbClr val="1B1B4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82" name="Google Shape;388;p73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rgbClr val="1B1B4B"/>
            </a:solidFill>
            <a:ln>
              <a:noFill/>
            </a:ln>
          </p:spPr>
        </p:cxnSp>
      </p:grpSp>
      <p:sp>
        <p:nvSpPr>
          <p:cNvPr id="383" name="Google Shape;389;p73"/>
          <p:cNvSpPr/>
          <p:nvPr/>
        </p:nvSpPr>
        <p:spPr>
          <a:xfrm>
            <a:off x="4266014" y="2956194"/>
            <a:ext cx="893721" cy="3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DAY2</a:t>
            </a:r>
            <a:endParaRPr sz="1500" b="1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384" name="Google Shape;390;p73"/>
          <p:cNvGrpSpPr/>
          <p:nvPr/>
        </p:nvGrpSpPr>
        <p:grpSpPr>
          <a:xfrm rot="5199728" flipH="1">
            <a:off x="7329545" y="2388203"/>
            <a:ext cx="615127" cy="1375202"/>
            <a:chOff x="-28701" y="3356992"/>
            <a:chExt cx="1179105" cy="2636044"/>
          </a:xfrm>
        </p:grpSpPr>
        <p:sp>
          <p:nvSpPr>
            <p:cNvPr id="385" name="Google Shape;391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6" name="Google Shape;392;p73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87" name="Google Shape;393;p73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  <p:sp>
          <p:nvSpPr>
            <p:cNvPr id="388" name="Google Shape;394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9" name="Google Shape;395;p73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90" name="Google Shape;396;p73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  <p:sp>
          <p:nvSpPr>
            <p:cNvPr id="391" name="Google Shape;397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2" name="Google Shape;398;p73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93" name="Google Shape;399;p73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  <p:sp>
          <p:nvSpPr>
            <p:cNvPr id="394" name="Google Shape;400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5" name="Google Shape;401;p73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96" name="Google Shape;402;p73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  <p:sp>
          <p:nvSpPr>
            <p:cNvPr id="397" name="Google Shape;403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8" name="Google Shape;404;p73"/>
            <p:cNvSpPr/>
            <p:nvPr/>
          </p:nvSpPr>
          <p:spPr>
            <a:xfrm>
              <a:off x="-28701" y="3839815"/>
              <a:ext cx="1048658" cy="2153221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399" name="Google Shape;405;p73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  <p:sp>
          <p:nvSpPr>
            <p:cNvPr id="400" name="Google Shape;406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01" name="Google Shape;407;p73"/>
            <p:cNvSpPr/>
            <p:nvPr/>
          </p:nvSpPr>
          <p:spPr>
            <a:xfrm>
              <a:off x="6875" y="3356992"/>
              <a:ext cx="432847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cxnSp>
          <p:nvCxnSpPr>
            <p:cNvPr id="402" name="Google Shape;408;p73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chemeClr val="accent5"/>
            </a:solidFill>
            <a:ln>
              <a:noFill/>
            </a:ln>
          </p:spPr>
        </p:cxnSp>
      </p:grpSp>
      <p:sp>
        <p:nvSpPr>
          <p:cNvPr id="403" name="Google Shape;409;p73"/>
          <p:cNvSpPr/>
          <p:nvPr/>
        </p:nvSpPr>
        <p:spPr>
          <a:xfrm>
            <a:off x="7152705" y="2956195"/>
            <a:ext cx="893721" cy="38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DAY4</a:t>
            </a:r>
            <a:endParaRPr sz="1500" b="1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grpSp>
        <p:nvGrpSpPr>
          <p:cNvPr id="404" name="Google Shape;410;p73"/>
          <p:cNvGrpSpPr/>
          <p:nvPr/>
        </p:nvGrpSpPr>
        <p:grpSpPr>
          <a:xfrm>
            <a:off x="1504439" y="4465302"/>
            <a:ext cx="2845704" cy="815145"/>
            <a:chOff x="5784372" y="2925538"/>
            <a:chExt cx="2568384" cy="735707"/>
          </a:xfrm>
        </p:grpSpPr>
        <p:sp>
          <p:nvSpPr>
            <p:cNvPr id="405" name="Google Shape;411;p73"/>
            <p:cNvSpPr/>
            <p:nvPr/>
          </p:nvSpPr>
          <p:spPr>
            <a:xfrm>
              <a:off x="6067468" y="2925538"/>
              <a:ext cx="2056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 dirty="0">
                  <a:solidFill>
                    <a:schemeClr val="accent2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프로젝트 개요</a:t>
              </a:r>
              <a:endParaRPr sz="2000" b="1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endParaRPr>
            </a:p>
          </p:txBody>
        </p:sp>
        <p:sp>
          <p:nvSpPr>
            <p:cNvPr id="406" name="Google Shape;412;p73"/>
            <p:cNvSpPr/>
            <p:nvPr/>
          </p:nvSpPr>
          <p:spPr>
            <a:xfrm>
              <a:off x="5784372" y="3361932"/>
              <a:ext cx="2568384" cy="299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262626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408" name="Google Shape;414;p73"/>
          <p:cNvSpPr/>
          <p:nvPr/>
        </p:nvSpPr>
        <p:spPr>
          <a:xfrm>
            <a:off x="3928340" y="2084293"/>
            <a:ext cx="1625474" cy="51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주요 기능</a:t>
            </a:r>
            <a:endParaRPr sz="2000" b="1" dirty="0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410" name="Google Shape;416;p73"/>
          <p:cNvGrpSpPr/>
          <p:nvPr/>
        </p:nvGrpSpPr>
        <p:grpSpPr>
          <a:xfrm>
            <a:off x="4833570" y="4465302"/>
            <a:ext cx="2918464" cy="815145"/>
            <a:chOff x="5751537" y="2925538"/>
            <a:chExt cx="2634054" cy="735707"/>
          </a:xfrm>
        </p:grpSpPr>
        <p:sp>
          <p:nvSpPr>
            <p:cNvPr id="411" name="Google Shape;417;p73"/>
            <p:cNvSpPr/>
            <p:nvPr/>
          </p:nvSpPr>
          <p:spPr>
            <a:xfrm>
              <a:off x="6040079" y="2925538"/>
              <a:ext cx="2056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chemeClr val="accent2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프로젝트 설계</a:t>
              </a:r>
              <a:endParaRPr sz="2000" b="1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endParaRPr>
            </a:p>
          </p:txBody>
        </p:sp>
        <p:sp>
          <p:nvSpPr>
            <p:cNvPr id="412" name="Google Shape;418;p73"/>
            <p:cNvSpPr/>
            <p:nvPr/>
          </p:nvSpPr>
          <p:spPr>
            <a:xfrm>
              <a:off x="5751537" y="3361932"/>
              <a:ext cx="2634054" cy="299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262626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413" name="Google Shape;419;p73"/>
          <p:cNvSpPr/>
          <p:nvPr/>
        </p:nvSpPr>
        <p:spPr>
          <a:xfrm>
            <a:off x="6647728" y="2093635"/>
            <a:ext cx="2066151" cy="51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현황 및 계획</a:t>
            </a:r>
            <a:endParaRPr sz="2000" b="1" dirty="0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414" name="Google Shape;420;p73"/>
          <p:cNvSpPr/>
          <p:nvPr/>
        </p:nvSpPr>
        <p:spPr>
          <a:xfrm>
            <a:off x="9257665" y="4465317"/>
            <a:ext cx="965267" cy="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Q&amp;A</a:t>
            </a:r>
            <a:endParaRPr sz="2000" b="1">
              <a:solidFill>
                <a:schemeClr val="accent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4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361;p88"/>
          <p:cNvSpPr/>
          <p:nvPr/>
        </p:nvSpPr>
        <p:spPr>
          <a:xfrm>
            <a:off x="3231753" y="823336"/>
            <a:ext cx="6476758" cy="55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62;p88"/>
          <p:cNvSpPr/>
          <p:nvPr/>
        </p:nvSpPr>
        <p:spPr>
          <a:xfrm>
            <a:off x="5731344" y="1369011"/>
            <a:ext cx="1472413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 기록</a:t>
            </a:r>
            <a:endParaRPr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3" name="Google Shape;1363;p88"/>
          <p:cNvGrpSpPr/>
          <p:nvPr/>
        </p:nvGrpSpPr>
        <p:grpSpPr>
          <a:xfrm>
            <a:off x="5869451" y="172089"/>
            <a:ext cx="1196364" cy="1196363"/>
            <a:chOff x="725027" y="1113172"/>
            <a:chExt cx="1080000" cy="1080000"/>
          </a:xfrm>
        </p:grpSpPr>
        <p:sp>
          <p:nvSpPr>
            <p:cNvPr id="24" name="Google Shape;1364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65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366;p88"/>
          <p:cNvGrpSpPr/>
          <p:nvPr/>
        </p:nvGrpSpPr>
        <p:grpSpPr>
          <a:xfrm>
            <a:off x="7623279" y="169989"/>
            <a:ext cx="1472413" cy="1623901"/>
            <a:chOff x="2933390" y="215225"/>
            <a:chExt cx="996900" cy="1099465"/>
          </a:xfrm>
        </p:grpSpPr>
        <p:sp>
          <p:nvSpPr>
            <p:cNvPr id="27" name="Google Shape;1367;p88"/>
            <p:cNvSpPr/>
            <p:nvPr/>
          </p:nvSpPr>
          <p:spPr>
            <a:xfrm>
              <a:off x="2933390" y="1032090"/>
              <a:ext cx="9969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방문 인증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8" name="Google Shape;1368;p88"/>
            <p:cNvGrpSpPr/>
            <p:nvPr/>
          </p:nvGrpSpPr>
          <p:grpSpPr>
            <a:xfrm>
              <a:off x="3001660" y="215225"/>
              <a:ext cx="810000" cy="810000"/>
              <a:chOff x="3535060" y="2348825"/>
              <a:chExt cx="810000" cy="810000"/>
            </a:xfrm>
          </p:grpSpPr>
          <p:grpSp>
            <p:nvGrpSpPr>
              <p:cNvPr id="29" name="Google Shape;1369;p88"/>
              <p:cNvGrpSpPr/>
              <p:nvPr/>
            </p:nvGrpSpPr>
            <p:grpSpPr>
              <a:xfrm>
                <a:off x="3535060" y="2348825"/>
                <a:ext cx="810000" cy="810000"/>
                <a:chOff x="1217290" y="2583899"/>
                <a:chExt cx="1080000" cy="1080000"/>
              </a:xfrm>
            </p:grpSpPr>
            <p:sp>
              <p:nvSpPr>
                <p:cNvPr id="39" name="Google Shape;1370;p88"/>
                <p:cNvSpPr/>
                <p:nvPr/>
              </p:nvSpPr>
              <p:spPr>
                <a:xfrm>
                  <a:off x="1217290" y="2583899"/>
                  <a:ext cx="1080000" cy="10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371;p88"/>
                <p:cNvSpPr/>
                <p:nvPr/>
              </p:nvSpPr>
              <p:spPr>
                <a:xfrm>
                  <a:off x="1262290" y="2628899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372;p88"/>
              <p:cNvGrpSpPr/>
              <p:nvPr/>
            </p:nvGrpSpPr>
            <p:grpSpPr>
              <a:xfrm>
                <a:off x="3701101" y="2493814"/>
                <a:ext cx="471962" cy="474255"/>
                <a:chOff x="5421475" y="1945825"/>
                <a:chExt cx="278050" cy="296150"/>
              </a:xfrm>
            </p:grpSpPr>
            <p:sp>
              <p:nvSpPr>
                <p:cNvPr id="31" name="Google Shape;1373;p88"/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374;p88"/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375;p88"/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376;p88"/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377;p88"/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378;p88"/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379;p88"/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380;p88"/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" name="Google Shape;1381;p88"/>
          <p:cNvGrpSpPr/>
          <p:nvPr/>
        </p:nvGrpSpPr>
        <p:grpSpPr>
          <a:xfrm>
            <a:off x="6130960" y="469970"/>
            <a:ext cx="673183" cy="574110"/>
            <a:chOff x="892750" y="267400"/>
            <a:chExt cx="483125" cy="424625"/>
          </a:xfrm>
        </p:grpSpPr>
        <p:sp>
          <p:nvSpPr>
            <p:cNvPr id="42" name="Google Shape;1382;p88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83;p8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84;p8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85;p88"/>
          <p:cNvGrpSpPr/>
          <p:nvPr/>
        </p:nvGrpSpPr>
        <p:grpSpPr>
          <a:xfrm>
            <a:off x="3956156" y="172089"/>
            <a:ext cx="1196364" cy="1196363"/>
            <a:chOff x="725027" y="1113172"/>
            <a:chExt cx="1080000" cy="1080000"/>
          </a:xfrm>
        </p:grpSpPr>
        <p:sp>
          <p:nvSpPr>
            <p:cNvPr id="46" name="Google Shape;1386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87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388;p88"/>
          <p:cNvGrpSpPr/>
          <p:nvPr/>
        </p:nvGrpSpPr>
        <p:grpSpPr>
          <a:xfrm>
            <a:off x="4205953" y="507232"/>
            <a:ext cx="653418" cy="573859"/>
            <a:chOff x="2081650" y="2050750"/>
            <a:chExt cx="483125" cy="424625"/>
          </a:xfrm>
        </p:grpSpPr>
        <p:sp>
          <p:nvSpPr>
            <p:cNvPr id="49" name="Google Shape;1389;p8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90;p8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91;p8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92;p8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93;p8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94;p8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1395;p88"/>
          <p:cNvSpPr/>
          <p:nvPr/>
        </p:nvSpPr>
        <p:spPr>
          <a:xfrm>
            <a:off x="4026259" y="1369011"/>
            <a:ext cx="1431648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여행 일정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7" name="Google Shape;1417;p88"/>
          <p:cNvSpPr/>
          <p:nvPr/>
        </p:nvSpPr>
        <p:spPr>
          <a:xfrm rot="10800000" flipH="1">
            <a:off x="9564989" y="677235"/>
            <a:ext cx="272505" cy="3367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09CDD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56229" y="1813831"/>
            <a:ext cx="6836775" cy="4858855"/>
            <a:chOff x="2900154" y="1813831"/>
            <a:chExt cx="6836775" cy="4858855"/>
          </a:xfrm>
        </p:grpSpPr>
        <p:pic>
          <p:nvPicPr>
            <p:cNvPr id="103" name="Google Shape;1418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0154" y="1813831"/>
              <a:ext cx="6836775" cy="4858855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4" name="Google Shape;1419;p88"/>
            <p:cNvCxnSpPr/>
            <p:nvPr/>
          </p:nvCxnSpPr>
          <p:spPr>
            <a:xfrm flipV="1">
              <a:off x="6641631" y="4821382"/>
              <a:ext cx="374336" cy="3819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419;p88"/>
            <p:cNvCxnSpPr/>
            <p:nvPr/>
          </p:nvCxnSpPr>
          <p:spPr>
            <a:xfrm>
              <a:off x="6753661" y="4388271"/>
              <a:ext cx="237391" cy="40764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94" name="Picture 2" descr="https://lh6.googleusercontent.com/TNNxERrZvTvomnv7gRrLIUwPRcQlYGuWFSy9xsHVFrWInJgz5Mxwz43ki2GTOzx-OPR78S3W-xmrUK7zDQ_nkUuaspQZNlwcKSkmbEpnBnpqFo6Vcbb-LTXVRtF6D8C1dIdOnf4U4MESMpNySm24kdVlRQ_Sdf_b6hhyoyChpeLdSElzbybAO5Btb7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58" y="2728555"/>
            <a:ext cx="3721825" cy="3297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420790" y="2189399"/>
            <a:ext cx="5172213" cy="4503227"/>
          </a:xfrm>
          <a:prstGeom prst="rect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516909" y="2454601"/>
            <a:ext cx="2998115" cy="3867339"/>
          </a:xfrm>
          <a:prstGeom prst="roundRect">
            <a:avLst>
              <a:gd name="adj" fmla="val 6839"/>
            </a:avLst>
          </a:prstGeom>
          <a:solidFill>
            <a:schemeClr val="bg1"/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Google Shape;1507;p89"/>
          <p:cNvSpPr txBox="1"/>
          <p:nvPr/>
        </p:nvSpPr>
        <p:spPr>
          <a:xfrm>
            <a:off x="6051239" y="2709868"/>
            <a:ext cx="15452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광안리</a:t>
            </a:r>
            <a:r>
              <a:rPr lang="ko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 </a:t>
            </a:r>
            <a:r>
              <a:rPr lang="ko"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해수욕장</a:t>
            </a:r>
            <a:endParaRPr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sp>
        <p:nvSpPr>
          <p:cNvPr id="76" name="Google Shape;1510;p89"/>
          <p:cNvSpPr txBox="1"/>
          <p:nvPr/>
        </p:nvSpPr>
        <p:spPr>
          <a:xfrm>
            <a:off x="5789036" y="4757595"/>
            <a:ext cx="13061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나의 기록</a:t>
            </a:r>
            <a:endParaRPr sz="12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pic>
        <p:nvPicPr>
          <p:cNvPr id="74" name="Google Shape;150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702" y="3139611"/>
            <a:ext cx="2309639" cy="16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1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9341" y="2564545"/>
            <a:ext cx="228954" cy="2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Freeform 27"/>
          <p:cNvSpPr>
            <a:spLocks/>
          </p:cNvSpPr>
          <p:nvPr/>
        </p:nvSpPr>
        <p:spPr bwMode="auto">
          <a:xfrm>
            <a:off x="5924202" y="2866805"/>
            <a:ext cx="132924" cy="193170"/>
          </a:xfrm>
          <a:custGeom>
            <a:avLst/>
            <a:gdLst>
              <a:gd name="T0" fmla="*/ 129 w 412"/>
              <a:gd name="T1" fmla="*/ 16 h 600"/>
              <a:gd name="T2" fmla="*/ 0 w 412"/>
              <a:gd name="T3" fmla="*/ 568 h 600"/>
              <a:gd name="T4" fmla="*/ 412 w 412"/>
              <a:gd name="T5" fmla="*/ 330 h 600"/>
              <a:gd name="T6" fmla="*/ 202 w 412"/>
              <a:gd name="T7" fmla="*/ 0 h 600"/>
              <a:gd name="T8" fmla="*/ 129 w 412"/>
              <a:gd name="T9" fmla="*/ 16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600">
                <a:moveTo>
                  <a:pt x="129" y="16"/>
                </a:moveTo>
                <a:cubicBezTo>
                  <a:pt x="129" y="16"/>
                  <a:pt x="92" y="426"/>
                  <a:pt x="0" y="568"/>
                </a:cubicBezTo>
                <a:cubicBezTo>
                  <a:pt x="0" y="568"/>
                  <a:pt x="332" y="600"/>
                  <a:pt x="412" y="330"/>
                </a:cubicBezTo>
                <a:cubicBezTo>
                  <a:pt x="412" y="330"/>
                  <a:pt x="369" y="48"/>
                  <a:pt x="202" y="0"/>
                </a:cubicBezTo>
                <a:cubicBezTo>
                  <a:pt x="129" y="16"/>
                  <a:pt x="129" y="16"/>
                  <a:pt x="129" y="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" name="Freeform 28"/>
          <p:cNvSpPr>
            <a:spLocks/>
          </p:cNvSpPr>
          <p:nvPr/>
        </p:nvSpPr>
        <p:spPr bwMode="auto">
          <a:xfrm>
            <a:off x="5800363" y="2819947"/>
            <a:ext cx="140097" cy="129099"/>
          </a:xfrm>
          <a:custGeom>
            <a:avLst/>
            <a:gdLst>
              <a:gd name="T0" fmla="*/ 430 w 435"/>
              <a:gd name="T1" fmla="*/ 39 h 401"/>
              <a:gd name="T2" fmla="*/ 435 w 435"/>
              <a:gd name="T3" fmla="*/ 106 h 401"/>
              <a:gd name="T4" fmla="*/ 63 w 435"/>
              <a:gd name="T5" fmla="*/ 401 h 401"/>
              <a:gd name="T6" fmla="*/ 211 w 435"/>
              <a:gd name="T7" fmla="*/ 5 h 401"/>
              <a:gd name="T8" fmla="*/ 430 w 435"/>
              <a:gd name="T9" fmla="*/ 3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5" h="401">
                <a:moveTo>
                  <a:pt x="430" y="39"/>
                </a:moveTo>
                <a:cubicBezTo>
                  <a:pt x="435" y="106"/>
                  <a:pt x="435" y="106"/>
                  <a:pt x="435" y="106"/>
                </a:cubicBezTo>
                <a:cubicBezTo>
                  <a:pt x="435" y="106"/>
                  <a:pt x="173" y="181"/>
                  <a:pt x="63" y="401"/>
                </a:cubicBezTo>
                <a:cubicBezTo>
                  <a:pt x="63" y="401"/>
                  <a:pt x="0" y="141"/>
                  <a:pt x="211" y="5"/>
                </a:cubicBezTo>
                <a:cubicBezTo>
                  <a:pt x="211" y="5"/>
                  <a:pt x="372" y="0"/>
                  <a:pt x="430" y="3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5812805" y="2790302"/>
            <a:ext cx="262980" cy="262979"/>
            <a:chOff x="4557713" y="2376488"/>
            <a:chExt cx="873125" cy="873125"/>
          </a:xfrm>
        </p:grpSpPr>
        <p:sp>
          <p:nvSpPr>
            <p:cNvPr id="109" name="Freeform 340"/>
            <p:cNvSpPr>
              <a:spLocks noEditPoints="1"/>
            </p:cNvSpPr>
            <p:nvPr/>
          </p:nvSpPr>
          <p:spPr bwMode="auto">
            <a:xfrm>
              <a:off x="4964113" y="2457451"/>
              <a:ext cx="231775" cy="200025"/>
            </a:xfrm>
            <a:custGeom>
              <a:avLst/>
              <a:gdLst>
                <a:gd name="T0" fmla="*/ 113 w 218"/>
                <a:gd name="T1" fmla="*/ 188 h 188"/>
                <a:gd name="T2" fmla="*/ 64 w 218"/>
                <a:gd name="T3" fmla="*/ 177 h 188"/>
                <a:gd name="T4" fmla="*/ 11 w 218"/>
                <a:gd name="T5" fmla="*/ 123 h 188"/>
                <a:gd name="T6" fmla="*/ 11 w 218"/>
                <a:gd name="T7" fmla="*/ 50 h 188"/>
                <a:gd name="T8" fmla="*/ 95 w 218"/>
                <a:gd name="T9" fmla="*/ 0 h 188"/>
                <a:gd name="T10" fmla="*/ 143 w 218"/>
                <a:gd name="T11" fmla="*/ 11 h 188"/>
                <a:gd name="T12" fmla="*/ 197 w 218"/>
                <a:gd name="T13" fmla="*/ 138 h 188"/>
                <a:gd name="T14" fmla="*/ 113 w 218"/>
                <a:gd name="T15" fmla="*/ 188 h 188"/>
                <a:gd name="T16" fmla="*/ 95 w 218"/>
                <a:gd name="T17" fmla="*/ 28 h 188"/>
                <a:gd name="T18" fmla="*/ 36 w 218"/>
                <a:gd name="T19" fmla="*/ 62 h 188"/>
                <a:gd name="T20" fmla="*/ 36 w 218"/>
                <a:gd name="T21" fmla="*/ 111 h 188"/>
                <a:gd name="T22" fmla="*/ 76 w 218"/>
                <a:gd name="T23" fmla="*/ 152 h 188"/>
                <a:gd name="T24" fmla="*/ 113 w 218"/>
                <a:gd name="T25" fmla="*/ 160 h 188"/>
                <a:gd name="T26" fmla="*/ 171 w 218"/>
                <a:gd name="T27" fmla="*/ 126 h 188"/>
                <a:gd name="T28" fmla="*/ 131 w 218"/>
                <a:gd name="T29" fmla="*/ 37 h 188"/>
                <a:gd name="T30" fmla="*/ 95 w 218"/>
                <a:gd name="T31" fmla="*/ 2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8" h="188">
                  <a:moveTo>
                    <a:pt x="113" y="188"/>
                  </a:moveTo>
                  <a:cubicBezTo>
                    <a:pt x="96" y="188"/>
                    <a:pt x="80" y="184"/>
                    <a:pt x="64" y="177"/>
                  </a:cubicBezTo>
                  <a:cubicBezTo>
                    <a:pt x="40" y="166"/>
                    <a:pt x="21" y="146"/>
                    <a:pt x="11" y="123"/>
                  </a:cubicBezTo>
                  <a:cubicBezTo>
                    <a:pt x="0" y="98"/>
                    <a:pt x="0" y="73"/>
                    <a:pt x="11" y="50"/>
                  </a:cubicBezTo>
                  <a:cubicBezTo>
                    <a:pt x="25" y="19"/>
                    <a:pt x="58" y="0"/>
                    <a:pt x="95" y="0"/>
                  </a:cubicBezTo>
                  <a:cubicBezTo>
                    <a:pt x="111" y="0"/>
                    <a:pt x="128" y="4"/>
                    <a:pt x="143" y="11"/>
                  </a:cubicBezTo>
                  <a:cubicBezTo>
                    <a:pt x="194" y="36"/>
                    <a:pt x="218" y="92"/>
                    <a:pt x="197" y="138"/>
                  </a:cubicBezTo>
                  <a:cubicBezTo>
                    <a:pt x="182" y="169"/>
                    <a:pt x="150" y="188"/>
                    <a:pt x="113" y="188"/>
                  </a:cubicBezTo>
                  <a:close/>
                  <a:moveTo>
                    <a:pt x="95" y="28"/>
                  </a:moveTo>
                  <a:cubicBezTo>
                    <a:pt x="68" y="28"/>
                    <a:pt x="46" y="41"/>
                    <a:pt x="36" y="62"/>
                  </a:cubicBezTo>
                  <a:cubicBezTo>
                    <a:pt x="29" y="77"/>
                    <a:pt x="29" y="95"/>
                    <a:pt x="36" y="111"/>
                  </a:cubicBezTo>
                  <a:cubicBezTo>
                    <a:pt x="44" y="129"/>
                    <a:pt x="58" y="143"/>
                    <a:pt x="76" y="152"/>
                  </a:cubicBezTo>
                  <a:cubicBezTo>
                    <a:pt x="88" y="157"/>
                    <a:pt x="100" y="160"/>
                    <a:pt x="113" y="160"/>
                  </a:cubicBezTo>
                  <a:cubicBezTo>
                    <a:pt x="139" y="160"/>
                    <a:pt x="162" y="147"/>
                    <a:pt x="171" y="126"/>
                  </a:cubicBezTo>
                  <a:cubicBezTo>
                    <a:pt x="186" y="94"/>
                    <a:pt x="168" y="54"/>
                    <a:pt x="131" y="37"/>
                  </a:cubicBezTo>
                  <a:cubicBezTo>
                    <a:pt x="120" y="31"/>
                    <a:pt x="107" y="28"/>
                    <a:pt x="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0" name="Freeform 341"/>
            <p:cNvSpPr>
              <a:spLocks/>
            </p:cNvSpPr>
            <p:nvPr/>
          </p:nvSpPr>
          <p:spPr bwMode="auto">
            <a:xfrm>
              <a:off x="5149851" y="2503488"/>
              <a:ext cx="217488" cy="100013"/>
            </a:xfrm>
            <a:custGeom>
              <a:avLst/>
              <a:gdLst>
                <a:gd name="T0" fmla="*/ 188 w 203"/>
                <a:gd name="T1" fmla="*/ 93 h 93"/>
                <a:gd name="T2" fmla="*/ 179 w 203"/>
                <a:gd name="T3" fmla="*/ 90 h 93"/>
                <a:gd name="T4" fmla="*/ 20 w 203"/>
                <a:gd name="T5" fmla="*/ 55 h 93"/>
                <a:gd name="T6" fmla="*/ 2 w 203"/>
                <a:gd name="T7" fmla="*/ 45 h 93"/>
                <a:gd name="T8" fmla="*/ 12 w 203"/>
                <a:gd name="T9" fmla="*/ 28 h 93"/>
                <a:gd name="T10" fmla="*/ 196 w 203"/>
                <a:gd name="T11" fmla="*/ 68 h 93"/>
                <a:gd name="T12" fmla="*/ 199 w 203"/>
                <a:gd name="T13" fmla="*/ 88 h 93"/>
                <a:gd name="T14" fmla="*/ 188 w 203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93">
                  <a:moveTo>
                    <a:pt x="188" y="93"/>
                  </a:moveTo>
                  <a:cubicBezTo>
                    <a:pt x="185" y="93"/>
                    <a:pt x="182" y="92"/>
                    <a:pt x="179" y="90"/>
                  </a:cubicBezTo>
                  <a:cubicBezTo>
                    <a:pt x="103" y="31"/>
                    <a:pt x="23" y="54"/>
                    <a:pt x="20" y="55"/>
                  </a:cubicBezTo>
                  <a:cubicBezTo>
                    <a:pt x="12" y="57"/>
                    <a:pt x="4" y="53"/>
                    <a:pt x="2" y="45"/>
                  </a:cubicBezTo>
                  <a:cubicBezTo>
                    <a:pt x="0" y="38"/>
                    <a:pt x="4" y="30"/>
                    <a:pt x="12" y="28"/>
                  </a:cubicBezTo>
                  <a:cubicBezTo>
                    <a:pt x="16" y="27"/>
                    <a:pt x="108" y="0"/>
                    <a:pt x="196" y="68"/>
                  </a:cubicBezTo>
                  <a:cubicBezTo>
                    <a:pt x="202" y="73"/>
                    <a:pt x="203" y="82"/>
                    <a:pt x="199" y="88"/>
                  </a:cubicBezTo>
                  <a:cubicBezTo>
                    <a:pt x="196" y="91"/>
                    <a:pt x="192" y="93"/>
                    <a:pt x="188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1" name="Freeform 342"/>
            <p:cNvSpPr>
              <a:spLocks/>
            </p:cNvSpPr>
            <p:nvPr/>
          </p:nvSpPr>
          <p:spPr bwMode="auto">
            <a:xfrm>
              <a:off x="5126038" y="2603501"/>
              <a:ext cx="257175" cy="422275"/>
            </a:xfrm>
            <a:custGeom>
              <a:avLst/>
              <a:gdLst>
                <a:gd name="T0" fmla="*/ 226 w 241"/>
                <a:gd name="T1" fmla="*/ 395 h 395"/>
                <a:gd name="T2" fmla="*/ 212 w 241"/>
                <a:gd name="T3" fmla="*/ 383 h 395"/>
                <a:gd name="T4" fmla="*/ 100 w 241"/>
                <a:gd name="T5" fmla="*/ 99 h 395"/>
                <a:gd name="T6" fmla="*/ 11 w 241"/>
                <a:gd name="T7" fmla="*/ 29 h 395"/>
                <a:gd name="T8" fmla="*/ 3 w 241"/>
                <a:gd name="T9" fmla="*/ 11 h 395"/>
                <a:gd name="T10" fmla="*/ 21 w 241"/>
                <a:gd name="T11" fmla="*/ 3 h 395"/>
                <a:gd name="T12" fmla="*/ 119 w 241"/>
                <a:gd name="T13" fmla="*/ 79 h 395"/>
                <a:gd name="T14" fmla="*/ 240 w 241"/>
                <a:gd name="T15" fmla="*/ 380 h 395"/>
                <a:gd name="T16" fmla="*/ 228 w 241"/>
                <a:gd name="T17" fmla="*/ 395 h 395"/>
                <a:gd name="T18" fmla="*/ 226 w 241"/>
                <a:gd name="T19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395">
                  <a:moveTo>
                    <a:pt x="226" y="395"/>
                  </a:moveTo>
                  <a:cubicBezTo>
                    <a:pt x="219" y="395"/>
                    <a:pt x="213" y="390"/>
                    <a:pt x="212" y="383"/>
                  </a:cubicBezTo>
                  <a:cubicBezTo>
                    <a:pt x="196" y="235"/>
                    <a:pt x="142" y="147"/>
                    <a:pt x="100" y="99"/>
                  </a:cubicBezTo>
                  <a:cubicBezTo>
                    <a:pt x="54" y="47"/>
                    <a:pt x="11" y="29"/>
                    <a:pt x="11" y="29"/>
                  </a:cubicBezTo>
                  <a:cubicBezTo>
                    <a:pt x="4" y="26"/>
                    <a:pt x="0" y="18"/>
                    <a:pt x="3" y="11"/>
                  </a:cubicBezTo>
                  <a:cubicBezTo>
                    <a:pt x="6" y="4"/>
                    <a:pt x="14" y="0"/>
                    <a:pt x="21" y="3"/>
                  </a:cubicBezTo>
                  <a:cubicBezTo>
                    <a:pt x="23" y="4"/>
                    <a:pt x="69" y="22"/>
                    <a:pt x="119" y="79"/>
                  </a:cubicBezTo>
                  <a:cubicBezTo>
                    <a:pt x="165" y="130"/>
                    <a:pt x="223" y="223"/>
                    <a:pt x="240" y="380"/>
                  </a:cubicBezTo>
                  <a:cubicBezTo>
                    <a:pt x="241" y="387"/>
                    <a:pt x="235" y="394"/>
                    <a:pt x="228" y="395"/>
                  </a:cubicBezTo>
                  <a:cubicBezTo>
                    <a:pt x="227" y="395"/>
                    <a:pt x="226" y="395"/>
                    <a:pt x="226" y="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2" name="Freeform 343"/>
            <p:cNvSpPr>
              <a:spLocks/>
            </p:cNvSpPr>
            <p:nvPr/>
          </p:nvSpPr>
          <p:spPr bwMode="auto">
            <a:xfrm>
              <a:off x="4910138" y="2627313"/>
              <a:ext cx="169863" cy="612775"/>
            </a:xfrm>
            <a:custGeom>
              <a:avLst/>
              <a:gdLst>
                <a:gd name="T0" fmla="*/ 16 w 159"/>
                <a:gd name="T1" fmla="*/ 575 h 575"/>
                <a:gd name="T2" fmla="*/ 10 w 159"/>
                <a:gd name="T3" fmla="*/ 573 h 575"/>
                <a:gd name="T4" fmla="*/ 4 w 159"/>
                <a:gd name="T5" fmla="*/ 554 h 575"/>
                <a:gd name="T6" fmla="*/ 131 w 159"/>
                <a:gd name="T7" fmla="*/ 14 h 575"/>
                <a:gd name="T8" fmla="*/ 145 w 159"/>
                <a:gd name="T9" fmla="*/ 0 h 575"/>
                <a:gd name="T10" fmla="*/ 145 w 159"/>
                <a:gd name="T11" fmla="*/ 0 h 575"/>
                <a:gd name="T12" fmla="*/ 159 w 159"/>
                <a:gd name="T13" fmla="*/ 14 h 575"/>
                <a:gd name="T14" fmla="*/ 28 w 159"/>
                <a:gd name="T15" fmla="*/ 567 h 575"/>
                <a:gd name="T16" fmla="*/ 16 w 159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575">
                  <a:moveTo>
                    <a:pt x="16" y="575"/>
                  </a:moveTo>
                  <a:cubicBezTo>
                    <a:pt x="14" y="575"/>
                    <a:pt x="12" y="574"/>
                    <a:pt x="10" y="573"/>
                  </a:cubicBezTo>
                  <a:cubicBezTo>
                    <a:pt x="3" y="570"/>
                    <a:pt x="0" y="561"/>
                    <a:pt x="4" y="554"/>
                  </a:cubicBezTo>
                  <a:cubicBezTo>
                    <a:pt x="123" y="322"/>
                    <a:pt x="131" y="17"/>
                    <a:pt x="131" y="14"/>
                  </a:cubicBezTo>
                  <a:cubicBezTo>
                    <a:pt x="131" y="6"/>
                    <a:pt x="137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3" y="0"/>
                    <a:pt x="159" y="7"/>
                    <a:pt x="159" y="14"/>
                  </a:cubicBezTo>
                  <a:cubicBezTo>
                    <a:pt x="159" y="18"/>
                    <a:pt x="151" y="329"/>
                    <a:pt x="28" y="567"/>
                  </a:cubicBezTo>
                  <a:cubicBezTo>
                    <a:pt x="26" y="572"/>
                    <a:pt x="21" y="575"/>
                    <a:pt x="16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3" name="Freeform 344"/>
            <p:cNvSpPr>
              <a:spLocks/>
            </p:cNvSpPr>
            <p:nvPr/>
          </p:nvSpPr>
          <p:spPr bwMode="auto">
            <a:xfrm>
              <a:off x="4568826" y="2571751"/>
              <a:ext cx="439738" cy="358775"/>
            </a:xfrm>
            <a:custGeom>
              <a:avLst/>
              <a:gdLst>
                <a:gd name="T0" fmla="*/ 16 w 413"/>
                <a:gd name="T1" fmla="*/ 337 h 337"/>
                <a:gd name="T2" fmla="*/ 11 w 413"/>
                <a:gd name="T3" fmla="*/ 336 h 337"/>
                <a:gd name="T4" fmla="*/ 2 w 413"/>
                <a:gd name="T5" fmla="*/ 319 h 337"/>
                <a:gd name="T6" fmla="*/ 393 w 413"/>
                <a:gd name="T7" fmla="*/ 2 h 337"/>
                <a:gd name="T8" fmla="*/ 411 w 413"/>
                <a:gd name="T9" fmla="*/ 11 h 337"/>
                <a:gd name="T10" fmla="*/ 401 w 413"/>
                <a:gd name="T11" fmla="*/ 29 h 337"/>
                <a:gd name="T12" fmla="*/ 29 w 413"/>
                <a:gd name="T13" fmla="*/ 327 h 337"/>
                <a:gd name="T14" fmla="*/ 16 w 413"/>
                <a:gd name="T15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337">
                  <a:moveTo>
                    <a:pt x="16" y="337"/>
                  </a:moveTo>
                  <a:cubicBezTo>
                    <a:pt x="14" y="337"/>
                    <a:pt x="13" y="337"/>
                    <a:pt x="11" y="336"/>
                  </a:cubicBezTo>
                  <a:cubicBezTo>
                    <a:pt x="4" y="334"/>
                    <a:pt x="0" y="326"/>
                    <a:pt x="2" y="319"/>
                  </a:cubicBezTo>
                  <a:cubicBezTo>
                    <a:pt x="73" y="100"/>
                    <a:pt x="380" y="6"/>
                    <a:pt x="393" y="2"/>
                  </a:cubicBezTo>
                  <a:cubicBezTo>
                    <a:pt x="401" y="0"/>
                    <a:pt x="409" y="4"/>
                    <a:pt x="411" y="11"/>
                  </a:cubicBezTo>
                  <a:cubicBezTo>
                    <a:pt x="413" y="19"/>
                    <a:pt x="409" y="26"/>
                    <a:pt x="401" y="29"/>
                  </a:cubicBezTo>
                  <a:cubicBezTo>
                    <a:pt x="398" y="30"/>
                    <a:pt x="96" y="123"/>
                    <a:pt x="29" y="327"/>
                  </a:cubicBezTo>
                  <a:cubicBezTo>
                    <a:pt x="27" y="333"/>
                    <a:pt x="22" y="337"/>
                    <a:pt x="16" y="3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4" name="Freeform 345"/>
            <p:cNvSpPr>
              <a:spLocks/>
            </p:cNvSpPr>
            <p:nvPr/>
          </p:nvSpPr>
          <p:spPr bwMode="auto">
            <a:xfrm>
              <a:off x="4708526" y="2443163"/>
              <a:ext cx="296863" cy="88900"/>
            </a:xfrm>
            <a:custGeom>
              <a:avLst/>
              <a:gdLst>
                <a:gd name="T0" fmla="*/ 263 w 279"/>
                <a:gd name="T1" fmla="*/ 83 h 83"/>
                <a:gd name="T2" fmla="*/ 258 w 279"/>
                <a:gd name="T3" fmla="*/ 82 h 83"/>
                <a:gd name="T4" fmla="*/ 19 w 279"/>
                <a:gd name="T5" fmla="*/ 57 h 83"/>
                <a:gd name="T6" fmla="*/ 2 w 279"/>
                <a:gd name="T7" fmla="*/ 46 h 83"/>
                <a:gd name="T8" fmla="*/ 13 w 279"/>
                <a:gd name="T9" fmla="*/ 30 h 83"/>
                <a:gd name="T10" fmla="*/ 269 w 279"/>
                <a:gd name="T11" fmla="*/ 56 h 83"/>
                <a:gd name="T12" fmla="*/ 276 w 279"/>
                <a:gd name="T13" fmla="*/ 75 h 83"/>
                <a:gd name="T14" fmla="*/ 263 w 279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83">
                  <a:moveTo>
                    <a:pt x="263" y="83"/>
                  </a:moveTo>
                  <a:cubicBezTo>
                    <a:pt x="261" y="83"/>
                    <a:pt x="260" y="83"/>
                    <a:pt x="258" y="82"/>
                  </a:cubicBezTo>
                  <a:cubicBezTo>
                    <a:pt x="256" y="81"/>
                    <a:pt x="139" y="30"/>
                    <a:pt x="19" y="57"/>
                  </a:cubicBezTo>
                  <a:cubicBezTo>
                    <a:pt x="11" y="59"/>
                    <a:pt x="4" y="54"/>
                    <a:pt x="2" y="46"/>
                  </a:cubicBezTo>
                  <a:cubicBezTo>
                    <a:pt x="0" y="39"/>
                    <a:pt x="5" y="31"/>
                    <a:pt x="13" y="30"/>
                  </a:cubicBezTo>
                  <a:cubicBezTo>
                    <a:pt x="143" y="0"/>
                    <a:pt x="264" y="54"/>
                    <a:pt x="269" y="56"/>
                  </a:cubicBezTo>
                  <a:cubicBezTo>
                    <a:pt x="276" y="60"/>
                    <a:pt x="279" y="68"/>
                    <a:pt x="276" y="75"/>
                  </a:cubicBezTo>
                  <a:cubicBezTo>
                    <a:pt x="274" y="80"/>
                    <a:pt x="269" y="83"/>
                    <a:pt x="263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5" name="Freeform 346"/>
            <p:cNvSpPr>
              <a:spLocks/>
            </p:cNvSpPr>
            <p:nvPr/>
          </p:nvSpPr>
          <p:spPr bwMode="auto">
            <a:xfrm>
              <a:off x="5035551" y="2379663"/>
              <a:ext cx="58738" cy="106363"/>
            </a:xfrm>
            <a:custGeom>
              <a:avLst/>
              <a:gdLst>
                <a:gd name="T0" fmla="*/ 36 w 55"/>
                <a:gd name="T1" fmla="*/ 101 h 101"/>
                <a:gd name="T2" fmla="*/ 34 w 55"/>
                <a:gd name="T3" fmla="*/ 101 h 101"/>
                <a:gd name="T4" fmla="*/ 22 w 55"/>
                <a:gd name="T5" fmla="*/ 86 h 101"/>
                <a:gd name="T6" fmla="*/ 22 w 55"/>
                <a:gd name="T7" fmla="*/ 86 h 101"/>
                <a:gd name="T8" fmla="*/ 7 w 55"/>
                <a:gd name="T9" fmla="*/ 26 h 101"/>
                <a:gd name="T10" fmla="*/ 6 w 55"/>
                <a:gd name="T11" fmla="*/ 7 h 101"/>
                <a:gd name="T12" fmla="*/ 25 w 55"/>
                <a:gd name="T13" fmla="*/ 5 h 101"/>
                <a:gd name="T14" fmla="*/ 50 w 55"/>
                <a:gd name="T15" fmla="*/ 89 h 101"/>
                <a:gd name="T16" fmla="*/ 36 w 55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101">
                  <a:moveTo>
                    <a:pt x="36" y="101"/>
                  </a:moveTo>
                  <a:cubicBezTo>
                    <a:pt x="35" y="101"/>
                    <a:pt x="35" y="101"/>
                    <a:pt x="34" y="101"/>
                  </a:cubicBezTo>
                  <a:cubicBezTo>
                    <a:pt x="27" y="100"/>
                    <a:pt x="21" y="94"/>
                    <a:pt x="22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74"/>
                    <a:pt x="23" y="40"/>
                    <a:pt x="7" y="26"/>
                  </a:cubicBezTo>
                  <a:cubicBezTo>
                    <a:pt x="1" y="21"/>
                    <a:pt x="0" y="12"/>
                    <a:pt x="6" y="7"/>
                  </a:cubicBezTo>
                  <a:cubicBezTo>
                    <a:pt x="11" y="1"/>
                    <a:pt x="20" y="0"/>
                    <a:pt x="25" y="5"/>
                  </a:cubicBezTo>
                  <a:cubicBezTo>
                    <a:pt x="55" y="32"/>
                    <a:pt x="50" y="83"/>
                    <a:pt x="50" y="89"/>
                  </a:cubicBezTo>
                  <a:cubicBezTo>
                    <a:pt x="49" y="96"/>
                    <a:pt x="43" y="101"/>
                    <a:pt x="36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6" name="Freeform 347"/>
            <p:cNvSpPr>
              <a:spLocks/>
            </p:cNvSpPr>
            <p:nvPr/>
          </p:nvSpPr>
          <p:spPr bwMode="auto">
            <a:xfrm>
              <a:off x="4557713" y="2376488"/>
              <a:ext cx="873125" cy="873125"/>
            </a:xfrm>
            <a:custGeom>
              <a:avLst/>
              <a:gdLst>
                <a:gd name="T0" fmla="*/ 409 w 819"/>
                <a:gd name="T1" fmla="*/ 819 h 819"/>
                <a:gd name="T2" fmla="*/ 0 w 819"/>
                <a:gd name="T3" fmla="*/ 409 h 819"/>
                <a:gd name="T4" fmla="*/ 74 w 819"/>
                <a:gd name="T5" fmla="*/ 175 h 819"/>
                <a:gd name="T6" fmla="*/ 263 w 819"/>
                <a:gd name="T7" fmla="*/ 27 h 819"/>
                <a:gd name="T8" fmla="*/ 281 w 819"/>
                <a:gd name="T9" fmla="*/ 35 h 819"/>
                <a:gd name="T10" fmla="*/ 273 w 819"/>
                <a:gd name="T11" fmla="*/ 53 h 819"/>
                <a:gd name="T12" fmla="*/ 28 w 819"/>
                <a:gd name="T13" fmla="*/ 409 h 819"/>
                <a:gd name="T14" fmla="*/ 409 w 819"/>
                <a:gd name="T15" fmla="*/ 791 h 819"/>
                <a:gd name="T16" fmla="*/ 791 w 819"/>
                <a:gd name="T17" fmla="*/ 409 h 819"/>
                <a:gd name="T18" fmla="*/ 409 w 819"/>
                <a:gd name="T19" fmla="*/ 28 h 819"/>
                <a:gd name="T20" fmla="*/ 334 w 819"/>
                <a:gd name="T21" fmla="*/ 35 h 819"/>
                <a:gd name="T22" fmla="*/ 318 w 819"/>
                <a:gd name="T23" fmla="*/ 24 h 819"/>
                <a:gd name="T24" fmla="*/ 329 w 819"/>
                <a:gd name="T25" fmla="*/ 8 h 819"/>
                <a:gd name="T26" fmla="*/ 409 w 819"/>
                <a:gd name="T27" fmla="*/ 0 h 819"/>
                <a:gd name="T28" fmla="*/ 819 w 819"/>
                <a:gd name="T29" fmla="*/ 409 h 819"/>
                <a:gd name="T30" fmla="*/ 409 w 819"/>
                <a:gd name="T31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9" h="819">
                  <a:moveTo>
                    <a:pt x="409" y="819"/>
                  </a:moveTo>
                  <a:cubicBezTo>
                    <a:pt x="183" y="819"/>
                    <a:pt x="0" y="635"/>
                    <a:pt x="0" y="409"/>
                  </a:cubicBezTo>
                  <a:cubicBezTo>
                    <a:pt x="0" y="325"/>
                    <a:pt x="25" y="244"/>
                    <a:pt x="74" y="175"/>
                  </a:cubicBezTo>
                  <a:cubicBezTo>
                    <a:pt x="121" y="107"/>
                    <a:pt x="186" y="56"/>
                    <a:pt x="263" y="27"/>
                  </a:cubicBezTo>
                  <a:cubicBezTo>
                    <a:pt x="270" y="24"/>
                    <a:pt x="278" y="28"/>
                    <a:pt x="281" y="35"/>
                  </a:cubicBezTo>
                  <a:cubicBezTo>
                    <a:pt x="284" y="42"/>
                    <a:pt x="280" y="50"/>
                    <a:pt x="273" y="53"/>
                  </a:cubicBezTo>
                  <a:cubicBezTo>
                    <a:pt x="126" y="109"/>
                    <a:pt x="28" y="252"/>
                    <a:pt x="28" y="409"/>
                  </a:cubicBezTo>
                  <a:cubicBezTo>
                    <a:pt x="28" y="620"/>
                    <a:pt x="199" y="791"/>
                    <a:pt x="409" y="791"/>
                  </a:cubicBezTo>
                  <a:cubicBezTo>
                    <a:pt x="620" y="791"/>
                    <a:pt x="791" y="620"/>
                    <a:pt x="791" y="409"/>
                  </a:cubicBezTo>
                  <a:cubicBezTo>
                    <a:pt x="791" y="199"/>
                    <a:pt x="620" y="28"/>
                    <a:pt x="409" y="28"/>
                  </a:cubicBezTo>
                  <a:cubicBezTo>
                    <a:pt x="384" y="28"/>
                    <a:pt x="359" y="30"/>
                    <a:pt x="334" y="35"/>
                  </a:cubicBezTo>
                  <a:cubicBezTo>
                    <a:pt x="327" y="37"/>
                    <a:pt x="319" y="32"/>
                    <a:pt x="318" y="24"/>
                  </a:cubicBezTo>
                  <a:cubicBezTo>
                    <a:pt x="316" y="17"/>
                    <a:pt x="321" y="9"/>
                    <a:pt x="329" y="8"/>
                  </a:cubicBezTo>
                  <a:cubicBezTo>
                    <a:pt x="355" y="3"/>
                    <a:pt x="382" y="0"/>
                    <a:pt x="409" y="0"/>
                  </a:cubicBezTo>
                  <a:cubicBezTo>
                    <a:pt x="635" y="0"/>
                    <a:pt x="819" y="184"/>
                    <a:pt x="819" y="409"/>
                  </a:cubicBezTo>
                  <a:cubicBezTo>
                    <a:pt x="819" y="635"/>
                    <a:pt x="635" y="819"/>
                    <a:pt x="409" y="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18" name="Freeform 124"/>
          <p:cNvSpPr>
            <a:spLocks/>
          </p:cNvSpPr>
          <p:nvPr/>
        </p:nvSpPr>
        <p:spPr bwMode="auto">
          <a:xfrm>
            <a:off x="8115640" y="5933444"/>
            <a:ext cx="128644" cy="244032"/>
          </a:xfrm>
          <a:custGeom>
            <a:avLst/>
            <a:gdLst>
              <a:gd name="T0" fmla="*/ 389 w 389"/>
              <a:gd name="T1" fmla="*/ 0 h 736"/>
              <a:gd name="T2" fmla="*/ 326 w 389"/>
              <a:gd name="T3" fmla="*/ 46 h 736"/>
              <a:gd name="T4" fmla="*/ 266 w 389"/>
              <a:gd name="T5" fmla="*/ 231 h 736"/>
              <a:gd name="T6" fmla="*/ 72 w 389"/>
              <a:gd name="T7" fmla="*/ 231 h 736"/>
              <a:gd name="T8" fmla="*/ 9 w 389"/>
              <a:gd name="T9" fmla="*/ 276 h 736"/>
              <a:gd name="T10" fmla="*/ 33 w 389"/>
              <a:gd name="T11" fmla="*/ 350 h 736"/>
              <a:gd name="T12" fmla="*/ 190 w 389"/>
              <a:gd name="T13" fmla="*/ 465 h 736"/>
              <a:gd name="T14" fmla="*/ 130 w 389"/>
              <a:gd name="T15" fmla="*/ 649 h 736"/>
              <a:gd name="T16" fmla="*/ 154 w 389"/>
              <a:gd name="T17" fmla="*/ 723 h 736"/>
              <a:gd name="T18" fmla="*/ 193 w 389"/>
              <a:gd name="T19" fmla="*/ 736 h 736"/>
              <a:gd name="T20" fmla="*/ 232 w 389"/>
              <a:gd name="T21" fmla="*/ 723 h 736"/>
              <a:gd name="T22" fmla="*/ 389 w 389"/>
              <a:gd name="T23" fmla="*/ 609 h 736"/>
              <a:gd name="T24" fmla="*/ 389 w 389"/>
              <a:gd name="T25" fmla="*/ 0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9" h="736">
                <a:moveTo>
                  <a:pt x="389" y="0"/>
                </a:moveTo>
                <a:cubicBezTo>
                  <a:pt x="360" y="0"/>
                  <a:pt x="335" y="18"/>
                  <a:pt x="326" y="46"/>
                </a:cubicBezTo>
                <a:cubicBezTo>
                  <a:pt x="266" y="231"/>
                  <a:pt x="266" y="231"/>
                  <a:pt x="266" y="231"/>
                </a:cubicBezTo>
                <a:cubicBezTo>
                  <a:pt x="72" y="231"/>
                  <a:pt x="72" y="231"/>
                  <a:pt x="72" y="231"/>
                </a:cubicBezTo>
                <a:cubicBezTo>
                  <a:pt x="43" y="231"/>
                  <a:pt x="18" y="249"/>
                  <a:pt x="9" y="276"/>
                </a:cubicBezTo>
                <a:cubicBezTo>
                  <a:pt x="0" y="304"/>
                  <a:pt x="9" y="333"/>
                  <a:pt x="33" y="350"/>
                </a:cubicBezTo>
                <a:cubicBezTo>
                  <a:pt x="190" y="465"/>
                  <a:pt x="190" y="465"/>
                  <a:pt x="190" y="465"/>
                </a:cubicBezTo>
                <a:cubicBezTo>
                  <a:pt x="130" y="649"/>
                  <a:pt x="130" y="649"/>
                  <a:pt x="130" y="649"/>
                </a:cubicBezTo>
                <a:cubicBezTo>
                  <a:pt x="121" y="677"/>
                  <a:pt x="131" y="706"/>
                  <a:pt x="154" y="723"/>
                </a:cubicBezTo>
                <a:cubicBezTo>
                  <a:pt x="165" y="732"/>
                  <a:pt x="179" y="736"/>
                  <a:pt x="193" y="736"/>
                </a:cubicBezTo>
                <a:cubicBezTo>
                  <a:pt x="207" y="736"/>
                  <a:pt x="220" y="732"/>
                  <a:pt x="232" y="723"/>
                </a:cubicBezTo>
                <a:cubicBezTo>
                  <a:pt x="389" y="609"/>
                  <a:pt x="389" y="609"/>
                  <a:pt x="389" y="609"/>
                </a:cubicBezTo>
                <a:cubicBezTo>
                  <a:pt x="389" y="0"/>
                  <a:pt x="389" y="0"/>
                  <a:pt x="389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8112168" y="5927552"/>
            <a:ext cx="266127" cy="251888"/>
            <a:chOff x="5995988" y="3833813"/>
            <a:chExt cx="860425" cy="814388"/>
          </a:xfrm>
        </p:grpSpPr>
        <p:sp>
          <p:nvSpPr>
            <p:cNvPr id="120" name="Freeform 357"/>
            <p:cNvSpPr>
              <a:spLocks/>
            </p:cNvSpPr>
            <p:nvPr/>
          </p:nvSpPr>
          <p:spPr bwMode="auto">
            <a:xfrm>
              <a:off x="5995988" y="3833813"/>
              <a:ext cx="860425" cy="814388"/>
            </a:xfrm>
            <a:custGeom>
              <a:avLst/>
              <a:gdLst>
                <a:gd name="T0" fmla="*/ 600 w 808"/>
                <a:gd name="T1" fmla="*/ 764 h 764"/>
                <a:gd name="T2" fmla="*/ 553 w 808"/>
                <a:gd name="T3" fmla="*/ 749 h 764"/>
                <a:gd name="T4" fmla="*/ 404 w 808"/>
                <a:gd name="T5" fmla="*/ 640 h 764"/>
                <a:gd name="T6" fmla="*/ 255 w 808"/>
                <a:gd name="T7" fmla="*/ 749 h 764"/>
                <a:gd name="T8" fmla="*/ 208 w 808"/>
                <a:gd name="T9" fmla="*/ 764 h 764"/>
                <a:gd name="T10" fmla="*/ 161 w 808"/>
                <a:gd name="T11" fmla="*/ 749 h 764"/>
                <a:gd name="T12" fmla="*/ 132 w 808"/>
                <a:gd name="T13" fmla="*/ 659 h 764"/>
                <a:gd name="T14" fmla="*/ 189 w 808"/>
                <a:gd name="T15" fmla="*/ 484 h 764"/>
                <a:gd name="T16" fmla="*/ 40 w 808"/>
                <a:gd name="T17" fmla="*/ 376 h 764"/>
                <a:gd name="T18" fmla="*/ 10 w 808"/>
                <a:gd name="T19" fmla="*/ 286 h 764"/>
                <a:gd name="T20" fmla="*/ 87 w 808"/>
                <a:gd name="T21" fmla="*/ 231 h 764"/>
                <a:gd name="T22" fmla="*/ 271 w 808"/>
                <a:gd name="T23" fmla="*/ 231 h 764"/>
                <a:gd name="T24" fmla="*/ 298 w 808"/>
                <a:gd name="T25" fmla="*/ 146 h 764"/>
                <a:gd name="T26" fmla="*/ 316 w 808"/>
                <a:gd name="T27" fmla="*/ 137 h 764"/>
                <a:gd name="T28" fmla="*/ 325 w 808"/>
                <a:gd name="T29" fmla="*/ 155 h 764"/>
                <a:gd name="T30" fmla="*/ 294 w 808"/>
                <a:gd name="T31" fmla="*/ 249 h 764"/>
                <a:gd name="T32" fmla="*/ 281 w 808"/>
                <a:gd name="T33" fmla="*/ 259 h 764"/>
                <a:gd name="T34" fmla="*/ 87 w 808"/>
                <a:gd name="T35" fmla="*/ 259 h 764"/>
                <a:gd name="T36" fmla="*/ 37 w 808"/>
                <a:gd name="T37" fmla="*/ 295 h 764"/>
                <a:gd name="T38" fmla="*/ 56 w 808"/>
                <a:gd name="T39" fmla="*/ 353 h 764"/>
                <a:gd name="T40" fmla="*/ 213 w 808"/>
                <a:gd name="T41" fmla="*/ 467 h 764"/>
                <a:gd name="T42" fmla="*/ 218 w 808"/>
                <a:gd name="T43" fmla="*/ 483 h 764"/>
                <a:gd name="T44" fmla="*/ 158 w 808"/>
                <a:gd name="T45" fmla="*/ 668 h 764"/>
                <a:gd name="T46" fmla="*/ 177 w 808"/>
                <a:gd name="T47" fmla="*/ 726 h 764"/>
                <a:gd name="T48" fmla="*/ 208 w 808"/>
                <a:gd name="T49" fmla="*/ 736 h 764"/>
                <a:gd name="T50" fmla="*/ 238 w 808"/>
                <a:gd name="T51" fmla="*/ 726 h 764"/>
                <a:gd name="T52" fmla="*/ 396 w 808"/>
                <a:gd name="T53" fmla="*/ 612 h 764"/>
                <a:gd name="T54" fmla="*/ 412 w 808"/>
                <a:gd name="T55" fmla="*/ 612 h 764"/>
                <a:gd name="T56" fmla="*/ 569 w 808"/>
                <a:gd name="T57" fmla="*/ 726 h 764"/>
                <a:gd name="T58" fmla="*/ 600 w 808"/>
                <a:gd name="T59" fmla="*/ 736 h 764"/>
                <a:gd name="T60" fmla="*/ 631 w 808"/>
                <a:gd name="T61" fmla="*/ 726 h 764"/>
                <a:gd name="T62" fmla="*/ 650 w 808"/>
                <a:gd name="T63" fmla="*/ 668 h 764"/>
                <a:gd name="T64" fmla="*/ 590 w 808"/>
                <a:gd name="T65" fmla="*/ 483 h 764"/>
                <a:gd name="T66" fmla="*/ 595 w 808"/>
                <a:gd name="T67" fmla="*/ 467 h 764"/>
                <a:gd name="T68" fmla="*/ 752 w 808"/>
                <a:gd name="T69" fmla="*/ 353 h 764"/>
                <a:gd name="T70" fmla="*/ 771 w 808"/>
                <a:gd name="T71" fmla="*/ 295 h 764"/>
                <a:gd name="T72" fmla="*/ 721 w 808"/>
                <a:gd name="T73" fmla="*/ 259 h 764"/>
                <a:gd name="T74" fmla="*/ 527 w 808"/>
                <a:gd name="T75" fmla="*/ 259 h 764"/>
                <a:gd name="T76" fmla="*/ 514 w 808"/>
                <a:gd name="T77" fmla="*/ 249 h 764"/>
                <a:gd name="T78" fmla="*/ 454 w 808"/>
                <a:gd name="T79" fmla="*/ 64 h 764"/>
                <a:gd name="T80" fmla="*/ 404 w 808"/>
                <a:gd name="T81" fmla="*/ 28 h 764"/>
                <a:gd name="T82" fmla="*/ 354 w 808"/>
                <a:gd name="T83" fmla="*/ 64 h 764"/>
                <a:gd name="T84" fmla="*/ 342 w 808"/>
                <a:gd name="T85" fmla="*/ 101 h 764"/>
                <a:gd name="T86" fmla="*/ 325 w 808"/>
                <a:gd name="T87" fmla="*/ 110 h 764"/>
                <a:gd name="T88" fmla="*/ 316 w 808"/>
                <a:gd name="T89" fmla="*/ 92 h 764"/>
                <a:gd name="T90" fmla="*/ 328 w 808"/>
                <a:gd name="T91" fmla="*/ 55 h 764"/>
                <a:gd name="T92" fmla="*/ 404 w 808"/>
                <a:gd name="T93" fmla="*/ 0 h 764"/>
                <a:gd name="T94" fmla="*/ 480 w 808"/>
                <a:gd name="T95" fmla="*/ 55 h 764"/>
                <a:gd name="T96" fmla="*/ 537 w 808"/>
                <a:gd name="T97" fmla="*/ 231 h 764"/>
                <a:gd name="T98" fmla="*/ 721 w 808"/>
                <a:gd name="T99" fmla="*/ 231 h 764"/>
                <a:gd name="T100" fmla="*/ 798 w 808"/>
                <a:gd name="T101" fmla="*/ 286 h 764"/>
                <a:gd name="T102" fmla="*/ 768 w 808"/>
                <a:gd name="T103" fmla="*/ 376 h 764"/>
                <a:gd name="T104" fmla="*/ 619 w 808"/>
                <a:gd name="T105" fmla="*/ 484 h 764"/>
                <a:gd name="T106" fmla="*/ 676 w 808"/>
                <a:gd name="T107" fmla="*/ 659 h 764"/>
                <a:gd name="T108" fmla="*/ 647 w 808"/>
                <a:gd name="T109" fmla="*/ 749 h 764"/>
                <a:gd name="T110" fmla="*/ 600 w 808"/>
                <a:gd name="T111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08" h="764">
                  <a:moveTo>
                    <a:pt x="600" y="764"/>
                  </a:moveTo>
                  <a:cubicBezTo>
                    <a:pt x="583" y="764"/>
                    <a:pt x="567" y="759"/>
                    <a:pt x="553" y="749"/>
                  </a:cubicBezTo>
                  <a:cubicBezTo>
                    <a:pt x="404" y="640"/>
                    <a:pt x="404" y="640"/>
                    <a:pt x="404" y="640"/>
                  </a:cubicBezTo>
                  <a:cubicBezTo>
                    <a:pt x="255" y="749"/>
                    <a:pt x="255" y="749"/>
                    <a:pt x="255" y="749"/>
                  </a:cubicBezTo>
                  <a:cubicBezTo>
                    <a:pt x="241" y="759"/>
                    <a:pt x="225" y="764"/>
                    <a:pt x="208" y="764"/>
                  </a:cubicBezTo>
                  <a:cubicBezTo>
                    <a:pt x="191" y="764"/>
                    <a:pt x="175" y="759"/>
                    <a:pt x="161" y="749"/>
                  </a:cubicBezTo>
                  <a:cubicBezTo>
                    <a:pt x="133" y="728"/>
                    <a:pt x="121" y="692"/>
                    <a:pt x="132" y="659"/>
                  </a:cubicBezTo>
                  <a:cubicBezTo>
                    <a:pt x="189" y="484"/>
                    <a:pt x="189" y="484"/>
                    <a:pt x="189" y="484"/>
                  </a:cubicBezTo>
                  <a:cubicBezTo>
                    <a:pt x="40" y="376"/>
                    <a:pt x="40" y="376"/>
                    <a:pt x="40" y="376"/>
                  </a:cubicBezTo>
                  <a:cubicBezTo>
                    <a:pt x="11" y="355"/>
                    <a:pt x="0" y="319"/>
                    <a:pt x="10" y="286"/>
                  </a:cubicBezTo>
                  <a:cubicBezTo>
                    <a:pt x="21" y="253"/>
                    <a:pt x="52" y="231"/>
                    <a:pt x="87" y="231"/>
                  </a:cubicBezTo>
                  <a:cubicBezTo>
                    <a:pt x="271" y="231"/>
                    <a:pt x="271" y="231"/>
                    <a:pt x="271" y="231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301" y="139"/>
                    <a:pt x="309" y="135"/>
                    <a:pt x="316" y="137"/>
                  </a:cubicBezTo>
                  <a:cubicBezTo>
                    <a:pt x="323" y="140"/>
                    <a:pt x="327" y="148"/>
                    <a:pt x="325" y="155"/>
                  </a:cubicBezTo>
                  <a:cubicBezTo>
                    <a:pt x="294" y="249"/>
                    <a:pt x="294" y="249"/>
                    <a:pt x="294" y="249"/>
                  </a:cubicBezTo>
                  <a:cubicBezTo>
                    <a:pt x="292" y="255"/>
                    <a:pt x="287" y="259"/>
                    <a:pt x="281" y="259"/>
                  </a:cubicBezTo>
                  <a:cubicBezTo>
                    <a:pt x="87" y="259"/>
                    <a:pt x="87" y="259"/>
                    <a:pt x="87" y="259"/>
                  </a:cubicBezTo>
                  <a:cubicBezTo>
                    <a:pt x="64" y="259"/>
                    <a:pt x="44" y="273"/>
                    <a:pt x="37" y="295"/>
                  </a:cubicBezTo>
                  <a:cubicBezTo>
                    <a:pt x="30" y="316"/>
                    <a:pt x="38" y="340"/>
                    <a:pt x="56" y="353"/>
                  </a:cubicBezTo>
                  <a:cubicBezTo>
                    <a:pt x="213" y="467"/>
                    <a:pt x="213" y="467"/>
                    <a:pt x="213" y="467"/>
                  </a:cubicBezTo>
                  <a:cubicBezTo>
                    <a:pt x="218" y="471"/>
                    <a:pt x="220" y="477"/>
                    <a:pt x="218" y="483"/>
                  </a:cubicBezTo>
                  <a:cubicBezTo>
                    <a:pt x="158" y="668"/>
                    <a:pt x="158" y="668"/>
                    <a:pt x="158" y="668"/>
                  </a:cubicBezTo>
                  <a:cubicBezTo>
                    <a:pt x="151" y="689"/>
                    <a:pt x="159" y="713"/>
                    <a:pt x="177" y="726"/>
                  </a:cubicBezTo>
                  <a:cubicBezTo>
                    <a:pt x="186" y="733"/>
                    <a:pt x="197" y="736"/>
                    <a:pt x="208" y="736"/>
                  </a:cubicBezTo>
                  <a:cubicBezTo>
                    <a:pt x="219" y="736"/>
                    <a:pt x="230" y="733"/>
                    <a:pt x="238" y="726"/>
                  </a:cubicBezTo>
                  <a:cubicBezTo>
                    <a:pt x="396" y="612"/>
                    <a:pt x="396" y="612"/>
                    <a:pt x="396" y="612"/>
                  </a:cubicBezTo>
                  <a:cubicBezTo>
                    <a:pt x="401" y="608"/>
                    <a:pt x="407" y="608"/>
                    <a:pt x="412" y="612"/>
                  </a:cubicBezTo>
                  <a:cubicBezTo>
                    <a:pt x="569" y="726"/>
                    <a:pt x="569" y="726"/>
                    <a:pt x="569" y="726"/>
                  </a:cubicBezTo>
                  <a:cubicBezTo>
                    <a:pt x="578" y="733"/>
                    <a:pt x="589" y="736"/>
                    <a:pt x="600" y="736"/>
                  </a:cubicBezTo>
                  <a:cubicBezTo>
                    <a:pt x="611" y="736"/>
                    <a:pt x="622" y="733"/>
                    <a:pt x="631" y="726"/>
                  </a:cubicBezTo>
                  <a:cubicBezTo>
                    <a:pt x="649" y="713"/>
                    <a:pt x="657" y="689"/>
                    <a:pt x="650" y="668"/>
                  </a:cubicBezTo>
                  <a:cubicBezTo>
                    <a:pt x="590" y="483"/>
                    <a:pt x="590" y="483"/>
                    <a:pt x="590" y="483"/>
                  </a:cubicBezTo>
                  <a:cubicBezTo>
                    <a:pt x="588" y="477"/>
                    <a:pt x="590" y="471"/>
                    <a:pt x="595" y="467"/>
                  </a:cubicBezTo>
                  <a:cubicBezTo>
                    <a:pt x="752" y="353"/>
                    <a:pt x="752" y="353"/>
                    <a:pt x="752" y="353"/>
                  </a:cubicBezTo>
                  <a:cubicBezTo>
                    <a:pt x="770" y="340"/>
                    <a:pt x="778" y="316"/>
                    <a:pt x="771" y="295"/>
                  </a:cubicBezTo>
                  <a:cubicBezTo>
                    <a:pt x="764" y="273"/>
                    <a:pt x="744" y="259"/>
                    <a:pt x="721" y="259"/>
                  </a:cubicBezTo>
                  <a:cubicBezTo>
                    <a:pt x="527" y="259"/>
                    <a:pt x="527" y="259"/>
                    <a:pt x="527" y="259"/>
                  </a:cubicBezTo>
                  <a:cubicBezTo>
                    <a:pt x="521" y="259"/>
                    <a:pt x="515" y="255"/>
                    <a:pt x="514" y="249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47" y="43"/>
                    <a:pt x="427" y="28"/>
                    <a:pt x="404" y="28"/>
                  </a:cubicBezTo>
                  <a:cubicBezTo>
                    <a:pt x="381" y="28"/>
                    <a:pt x="361" y="43"/>
                    <a:pt x="354" y="64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40" y="108"/>
                    <a:pt x="332" y="112"/>
                    <a:pt x="325" y="110"/>
                  </a:cubicBezTo>
                  <a:cubicBezTo>
                    <a:pt x="317" y="108"/>
                    <a:pt x="313" y="100"/>
                    <a:pt x="316" y="92"/>
                  </a:cubicBezTo>
                  <a:cubicBezTo>
                    <a:pt x="328" y="55"/>
                    <a:pt x="328" y="55"/>
                    <a:pt x="328" y="55"/>
                  </a:cubicBezTo>
                  <a:cubicBezTo>
                    <a:pt x="339" y="22"/>
                    <a:pt x="369" y="0"/>
                    <a:pt x="404" y="0"/>
                  </a:cubicBezTo>
                  <a:cubicBezTo>
                    <a:pt x="439" y="0"/>
                    <a:pt x="469" y="22"/>
                    <a:pt x="480" y="55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721" y="231"/>
                    <a:pt x="721" y="231"/>
                    <a:pt x="721" y="231"/>
                  </a:cubicBezTo>
                  <a:cubicBezTo>
                    <a:pt x="756" y="231"/>
                    <a:pt x="787" y="253"/>
                    <a:pt x="798" y="286"/>
                  </a:cubicBezTo>
                  <a:cubicBezTo>
                    <a:pt x="808" y="319"/>
                    <a:pt x="797" y="355"/>
                    <a:pt x="768" y="376"/>
                  </a:cubicBezTo>
                  <a:cubicBezTo>
                    <a:pt x="619" y="484"/>
                    <a:pt x="619" y="484"/>
                    <a:pt x="619" y="484"/>
                  </a:cubicBezTo>
                  <a:cubicBezTo>
                    <a:pt x="676" y="659"/>
                    <a:pt x="676" y="659"/>
                    <a:pt x="676" y="659"/>
                  </a:cubicBezTo>
                  <a:cubicBezTo>
                    <a:pt x="687" y="692"/>
                    <a:pt x="675" y="728"/>
                    <a:pt x="647" y="749"/>
                  </a:cubicBezTo>
                  <a:cubicBezTo>
                    <a:pt x="633" y="759"/>
                    <a:pt x="617" y="764"/>
                    <a:pt x="600" y="7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 358"/>
            <p:cNvSpPr>
              <a:spLocks/>
            </p:cNvSpPr>
            <p:nvPr/>
          </p:nvSpPr>
          <p:spPr bwMode="auto">
            <a:xfrm>
              <a:off x="6411913" y="3910013"/>
              <a:ext cx="30163" cy="41275"/>
            </a:xfrm>
            <a:custGeom>
              <a:avLst/>
              <a:gdLst>
                <a:gd name="T0" fmla="*/ 14 w 28"/>
                <a:gd name="T1" fmla="*/ 38 h 38"/>
                <a:gd name="T2" fmla="*/ 0 w 28"/>
                <a:gd name="T3" fmla="*/ 24 h 38"/>
                <a:gd name="T4" fmla="*/ 0 w 28"/>
                <a:gd name="T5" fmla="*/ 14 h 38"/>
                <a:gd name="T6" fmla="*/ 14 w 28"/>
                <a:gd name="T7" fmla="*/ 0 h 38"/>
                <a:gd name="T8" fmla="*/ 28 w 28"/>
                <a:gd name="T9" fmla="*/ 14 h 38"/>
                <a:gd name="T10" fmla="*/ 28 w 28"/>
                <a:gd name="T11" fmla="*/ 24 h 38"/>
                <a:gd name="T12" fmla="*/ 14 w 2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">
                  <a:moveTo>
                    <a:pt x="14" y="38"/>
                  </a:moveTo>
                  <a:cubicBezTo>
                    <a:pt x="6" y="38"/>
                    <a:pt x="0" y="32"/>
                    <a:pt x="0" y="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32"/>
                    <a:pt x="22" y="38"/>
                    <a:pt x="14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2" name="Freeform 359"/>
            <p:cNvSpPr>
              <a:spLocks noEditPoints="1"/>
            </p:cNvSpPr>
            <p:nvPr/>
          </p:nvSpPr>
          <p:spPr bwMode="auto">
            <a:xfrm>
              <a:off x="6411913" y="3992563"/>
              <a:ext cx="30163" cy="138113"/>
            </a:xfrm>
            <a:custGeom>
              <a:avLst/>
              <a:gdLst>
                <a:gd name="T0" fmla="*/ 14 w 28"/>
                <a:gd name="T1" fmla="*/ 129 h 129"/>
                <a:gd name="T2" fmla="*/ 0 w 28"/>
                <a:gd name="T3" fmla="*/ 115 h 129"/>
                <a:gd name="T4" fmla="*/ 0 w 28"/>
                <a:gd name="T5" fmla="*/ 98 h 129"/>
                <a:gd name="T6" fmla="*/ 14 w 28"/>
                <a:gd name="T7" fmla="*/ 84 h 129"/>
                <a:gd name="T8" fmla="*/ 28 w 28"/>
                <a:gd name="T9" fmla="*/ 98 h 129"/>
                <a:gd name="T10" fmla="*/ 28 w 28"/>
                <a:gd name="T11" fmla="*/ 115 h 129"/>
                <a:gd name="T12" fmla="*/ 14 w 28"/>
                <a:gd name="T13" fmla="*/ 129 h 129"/>
                <a:gd name="T14" fmla="*/ 14 w 28"/>
                <a:gd name="T15" fmla="*/ 45 h 129"/>
                <a:gd name="T16" fmla="*/ 0 w 28"/>
                <a:gd name="T17" fmla="*/ 31 h 129"/>
                <a:gd name="T18" fmla="*/ 0 w 28"/>
                <a:gd name="T19" fmla="*/ 14 h 129"/>
                <a:gd name="T20" fmla="*/ 14 w 28"/>
                <a:gd name="T21" fmla="*/ 0 h 129"/>
                <a:gd name="T22" fmla="*/ 28 w 28"/>
                <a:gd name="T23" fmla="*/ 14 h 129"/>
                <a:gd name="T24" fmla="*/ 28 w 28"/>
                <a:gd name="T25" fmla="*/ 31 h 129"/>
                <a:gd name="T26" fmla="*/ 14 w 28"/>
                <a:gd name="T27" fmla="*/ 4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29">
                  <a:moveTo>
                    <a:pt x="14" y="129"/>
                  </a:moveTo>
                  <a:cubicBezTo>
                    <a:pt x="6" y="129"/>
                    <a:pt x="0" y="123"/>
                    <a:pt x="0" y="11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1"/>
                    <a:pt x="6" y="84"/>
                    <a:pt x="14" y="84"/>
                  </a:cubicBezTo>
                  <a:cubicBezTo>
                    <a:pt x="22" y="84"/>
                    <a:pt x="28" y="91"/>
                    <a:pt x="28" y="98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8" y="123"/>
                    <a:pt x="22" y="129"/>
                    <a:pt x="14" y="129"/>
                  </a:cubicBezTo>
                  <a:close/>
                  <a:moveTo>
                    <a:pt x="14" y="45"/>
                  </a:moveTo>
                  <a:cubicBezTo>
                    <a:pt x="6" y="45"/>
                    <a:pt x="0" y="38"/>
                    <a:pt x="0" y="3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8"/>
                    <a:pt x="22" y="45"/>
                    <a:pt x="14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3" name="Freeform 360"/>
            <p:cNvSpPr>
              <a:spLocks/>
            </p:cNvSpPr>
            <p:nvPr/>
          </p:nvSpPr>
          <p:spPr bwMode="auto">
            <a:xfrm>
              <a:off x="6411913" y="4173538"/>
              <a:ext cx="30163" cy="41275"/>
            </a:xfrm>
            <a:custGeom>
              <a:avLst/>
              <a:gdLst>
                <a:gd name="T0" fmla="*/ 14 w 28"/>
                <a:gd name="T1" fmla="*/ 38 h 38"/>
                <a:gd name="T2" fmla="*/ 0 w 28"/>
                <a:gd name="T3" fmla="*/ 24 h 38"/>
                <a:gd name="T4" fmla="*/ 0 w 28"/>
                <a:gd name="T5" fmla="*/ 14 h 38"/>
                <a:gd name="T6" fmla="*/ 14 w 28"/>
                <a:gd name="T7" fmla="*/ 0 h 38"/>
                <a:gd name="T8" fmla="*/ 28 w 28"/>
                <a:gd name="T9" fmla="*/ 14 h 38"/>
                <a:gd name="T10" fmla="*/ 28 w 28"/>
                <a:gd name="T11" fmla="*/ 24 h 38"/>
                <a:gd name="T12" fmla="*/ 14 w 2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">
                  <a:moveTo>
                    <a:pt x="14" y="38"/>
                  </a:moveTo>
                  <a:cubicBezTo>
                    <a:pt x="6" y="38"/>
                    <a:pt x="0" y="32"/>
                    <a:pt x="0" y="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32"/>
                    <a:pt x="22" y="38"/>
                    <a:pt x="14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4" name="Freeform 361"/>
            <p:cNvSpPr>
              <a:spLocks/>
            </p:cNvSpPr>
            <p:nvPr/>
          </p:nvSpPr>
          <p:spPr bwMode="auto">
            <a:xfrm>
              <a:off x="6075363" y="4144963"/>
              <a:ext cx="44450" cy="34925"/>
            </a:xfrm>
            <a:custGeom>
              <a:avLst/>
              <a:gdLst>
                <a:gd name="T0" fmla="*/ 26 w 41"/>
                <a:gd name="T1" fmla="*/ 33 h 33"/>
                <a:gd name="T2" fmla="*/ 22 w 41"/>
                <a:gd name="T3" fmla="*/ 32 h 33"/>
                <a:gd name="T4" fmla="*/ 12 w 41"/>
                <a:gd name="T5" fmla="*/ 30 h 33"/>
                <a:gd name="T6" fmla="*/ 2 w 41"/>
                <a:gd name="T7" fmla="*/ 12 h 33"/>
                <a:gd name="T8" fmla="*/ 20 w 41"/>
                <a:gd name="T9" fmla="*/ 3 h 33"/>
                <a:gd name="T10" fmla="*/ 29 w 41"/>
                <a:gd name="T11" fmla="*/ 5 h 33"/>
                <a:gd name="T12" fmla="*/ 39 w 41"/>
                <a:gd name="T13" fmla="*/ 22 h 33"/>
                <a:gd name="T14" fmla="*/ 26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26" y="33"/>
                  </a:moveTo>
                  <a:cubicBezTo>
                    <a:pt x="24" y="33"/>
                    <a:pt x="23" y="33"/>
                    <a:pt x="2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5" y="27"/>
                    <a:pt x="0" y="20"/>
                    <a:pt x="2" y="12"/>
                  </a:cubicBezTo>
                  <a:cubicBezTo>
                    <a:pt x="4" y="5"/>
                    <a:pt x="12" y="0"/>
                    <a:pt x="20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7" y="7"/>
                    <a:pt x="41" y="15"/>
                    <a:pt x="39" y="22"/>
                  </a:cubicBezTo>
                  <a:cubicBezTo>
                    <a:pt x="37" y="29"/>
                    <a:pt x="32" y="33"/>
                    <a:pt x="26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5" name="Freeform 362"/>
            <p:cNvSpPr>
              <a:spLocks noEditPoints="1"/>
            </p:cNvSpPr>
            <p:nvPr/>
          </p:nvSpPr>
          <p:spPr bwMode="auto">
            <a:xfrm>
              <a:off x="6162676" y="4168776"/>
              <a:ext cx="147638" cy="63500"/>
            </a:xfrm>
            <a:custGeom>
              <a:avLst/>
              <a:gdLst>
                <a:gd name="T0" fmla="*/ 123 w 139"/>
                <a:gd name="T1" fmla="*/ 59 h 59"/>
                <a:gd name="T2" fmla="*/ 119 w 139"/>
                <a:gd name="T3" fmla="*/ 58 h 59"/>
                <a:gd name="T4" fmla="*/ 102 w 139"/>
                <a:gd name="T5" fmla="*/ 53 h 59"/>
                <a:gd name="T6" fmla="*/ 92 w 139"/>
                <a:gd name="T7" fmla="*/ 36 h 59"/>
                <a:gd name="T8" fmla="*/ 109 w 139"/>
                <a:gd name="T9" fmla="*/ 26 h 59"/>
                <a:gd name="T10" fmla="*/ 127 w 139"/>
                <a:gd name="T11" fmla="*/ 31 h 59"/>
                <a:gd name="T12" fmla="*/ 137 w 139"/>
                <a:gd name="T13" fmla="*/ 48 h 59"/>
                <a:gd name="T14" fmla="*/ 123 w 139"/>
                <a:gd name="T15" fmla="*/ 59 h 59"/>
                <a:gd name="T16" fmla="*/ 34 w 139"/>
                <a:gd name="T17" fmla="*/ 34 h 59"/>
                <a:gd name="T18" fmla="*/ 30 w 139"/>
                <a:gd name="T19" fmla="*/ 34 h 59"/>
                <a:gd name="T20" fmla="*/ 12 w 139"/>
                <a:gd name="T21" fmla="*/ 29 h 59"/>
                <a:gd name="T22" fmla="*/ 3 w 139"/>
                <a:gd name="T23" fmla="*/ 12 h 59"/>
                <a:gd name="T24" fmla="*/ 20 w 139"/>
                <a:gd name="T25" fmla="*/ 2 h 59"/>
                <a:gd name="T26" fmla="*/ 38 w 139"/>
                <a:gd name="T27" fmla="*/ 7 h 59"/>
                <a:gd name="T28" fmla="*/ 47 w 139"/>
                <a:gd name="T29" fmla="*/ 24 h 59"/>
                <a:gd name="T30" fmla="*/ 34 w 139"/>
                <a:gd name="T31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59">
                  <a:moveTo>
                    <a:pt x="123" y="59"/>
                  </a:moveTo>
                  <a:cubicBezTo>
                    <a:pt x="122" y="59"/>
                    <a:pt x="121" y="59"/>
                    <a:pt x="119" y="58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94" y="51"/>
                    <a:pt x="90" y="44"/>
                    <a:pt x="92" y="36"/>
                  </a:cubicBezTo>
                  <a:cubicBezTo>
                    <a:pt x="94" y="29"/>
                    <a:pt x="102" y="24"/>
                    <a:pt x="109" y="26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34" y="33"/>
                    <a:pt x="139" y="41"/>
                    <a:pt x="137" y="48"/>
                  </a:cubicBezTo>
                  <a:cubicBezTo>
                    <a:pt x="135" y="55"/>
                    <a:pt x="129" y="59"/>
                    <a:pt x="123" y="59"/>
                  </a:cubicBezTo>
                  <a:close/>
                  <a:moveTo>
                    <a:pt x="34" y="34"/>
                  </a:moveTo>
                  <a:cubicBezTo>
                    <a:pt x="33" y="34"/>
                    <a:pt x="31" y="34"/>
                    <a:pt x="30" y="34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5" y="27"/>
                    <a:pt x="0" y="19"/>
                    <a:pt x="3" y="12"/>
                  </a:cubicBezTo>
                  <a:cubicBezTo>
                    <a:pt x="5" y="4"/>
                    <a:pt x="12" y="0"/>
                    <a:pt x="20" y="2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9"/>
                    <a:pt x="49" y="16"/>
                    <a:pt x="47" y="24"/>
                  </a:cubicBezTo>
                  <a:cubicBezTo>
                    <a:pt x="46" y="30"/>
                    <a:pt x="40" y="34"/>
                    <a:pt x="34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6" name="Freeform 363"/>
            <p:cNvSpPr>
              <a:spLocks/>
            </p:cNvSpPr>
            <p:nvPr/>
          </p:nvSpPr>
          <p:spPr bwMode="auto">
            <a:xfrm>
              <a:off x="6353176" y="4221163"/>
              <a:ext cx="42863" cy="34925"/>
            </a:xfrm>
            <a:custGeom>
              <a:avLst/>
              <a:gdLst>
                <a:gd name="T0" fmla="*/ 25 w 41"/>
                <a:gd name="T1" fmla="*/ 32 h 32"/>
                <a:gd name="T2" fmla="*/ 22 w 41"/>
                <a:gd name="T3" fmla="*/ 32 h 32"/>
                <a:gd name="T4" fmla="*/ 12 w 41"/>
                <a:gd name="T5" fmla="*/ 29 h 32"/>
                <a:gd name="T6" fmla="*/ 2 w 41"/>
                <a:gd name="T7" fmla="*/ 12 h 32"/>
                <a:gd name="T8" fmla="*/ 19 w 41"/>
                <a:gd name="T9" fmla="*/ 2 h 32"/>
                <a:gd name="T10" fmla="*/ 29 w 41"/>
                <a:gd name="T11" fmla="*/ 5 h 32"/>
                <a:gd name="T12" fmla="*/ 39 w 41"/>
                <a:gd name="T13" fmla="*/ 22 h 32"/>
                <a:gd name="T14" fmla="*/ 25 w 4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25" y="32"/>
                  </a:moveTo>
                  <a:cubicBezTo>
                    <a:pt x="24" y="32"/>
                    <a:pt x="23" y="32"/>
                    <a:pt x="22" y="3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4" y="27"/>
                    <a:pt x="0" y="19"/>
                    <a:pt x="2" y="12"/>
                  </a:cubicBezTo>
                  <a:cubicBezTo>
                    <a:pt x="4" y="4"/>
                    <a:pt x="12" y="0"/>
                    <a:pt x="19" y="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6" y="7"/>
                    <a:pt x="41" y="14"/>
                    <a:pt x="39" y="22"/>
                  </a:cubicBezTo>
                  <a:cubicBezTo>
                    <a:pt x="37" y="28"/>
                    <a:pt x="31" y="32"/>
                    <a:pt x="2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7" name="Freeform 364"/>
            <p:cNvSpPr>
              <a:spLocks/>
            </p:cNvSpPr>
            <p:nvPr/>
          </p:nvSpPr>
          <p:spPr bwMode="auto">
            <a:xfrm>
              <a:off x="6734176" y="4144963"/>
              <a:ext cx="42863" cy="34925"/>
            </a:xfrm>
            <a:custGeom>
              <a:avLst/>
              <a:gdLst>
                <a:gd name="T0" fmla="*/ 15 w 41"/>
                <a:gd name="T1" fmla="*/ 33 h 33"/>
                <a:gd name="T2" fmla="*/ 2 w 41"/>
                <a:gd name="T3" fmla="*/ 22 h 33"/>
                <a:gd name="T4" fmla="*/ 12 w 41"/>
                <a:gd name="T5" fmla="*/ 5 h 33"/>
                <a:gd name="T6" fmla="*/ 21 w 41"/>
                <a:gd name="T7" fmla="*/ 3 h 33"/>
                <a:gd name="T8" fmla="*/ 39 w 41"/>
                <a:gd name="T9" fmla="*/ 12 h 33"/>
                <a:gd name="T10" fmla="*/ 29 w 41"/>
                <a:gd name="T11" fmla="*/ 30 h 33"/>
                <a:gd name="T12" fmla="*/ 19 w 41"/>
                <a:gd name="T13" fmla="*/ 32 h 33"/>
                <a:gd name="T14" fmla="*/ 15 w 41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15" y="33"/>
                  </a:moveTo>
                  <a:cubicBezTo>
                    <a:pt x="9" y="33"/>
                    <a:pt x="4" y="29"/>
                    <a:pt x="2" y="22"/>
                  </a:cubicBezTo>
                  <a:cubicBezTo>
                    <a:pt x="0" y="15"/>
                    <a:pt x="4" y="7"/>
                    <a:pt x="12" y="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9" y="0"/>
                    <a:pt x="36" y="5"/>
                    <a:pt x="39" y="12"/>
                  </a:cubicBezTo>
                  <a:cubicBezTo>
                    <a:pt x="41" y="20"/>
                    <a:pt x="36" y="27"/>
                    <a:pt x="2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3"/>
                    <a:pt x="17" y="33"/>
                    <a:pt x="15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8" name="Freeform 365"/>
            <p:cNvSpPr>
              <a:spLocks noEditPoints="1"/>
            </p:cNvSpPr>
            <p:nvPr/>
          </p:nvSpPr>
          <p:spPr bwMode="auto">
            <a:xfrm>
              <a:off x="6542088" y="4168776"/>
              <a:ext cx="147638" cy="63500"/>
            </a:xfrm>
            <a:custGeom>
              <a:avLst/>
              <a:gdLst>
                <a:gd name="T0" fmla="*/ 16 w 138"/>
                <a:gd name="T1" fmla="*/ 59 h 59"/>
                <a:gd name="T2" fmla="*/ 2 w 138"/>
                <a:gd name="T3" fmla="*/ 48 h 59"/>
                <a:gd name="T4" fmla="*/ 12 w 138"/>
                <a:gd name="T5" fmla="*/ 31 h 59"/>
                <a:gd name="T6" fmla="*/ 30 w 138"/>
                <a:gd name="T7" fmla="*/ 26 h 59"/>
                <a:gd name="T8" fmla="*/ 47 w 138"/>
                <a:gd name="T9" fmla="*/ 36 h 59"/>
                <a:gd name="T10" fmla="*/ 37 w 138"/>
                <a:gd name="T11" fmla="*/ 53 h 59"/>
                <a:gd name="T12" fmla="*/ 19 w 138"/>
                <a:gd name="T13" fmla="*/ 58 h 59"/>
                <a:gd name="T14" fmla="*/ 16 w 138"/>
                <a:gd name="T15" fmla="*/ 59 h 59"/>
                <a:gd name="T16" fmla="*/ 105 w 138"/>
                <a:gd name="T17" fmla="*/ 34 h 59"/>
                <a:gd name="T18" fmla="*/ 92 w 138"/>
                <a:gd name="T19" fmla="*/ 24 h 59"/>
                <a:gd name="T20" fmla="*/ 101 w 138"/>
                <a:gd name="T21" fmla="*/ 7 h 59"/>
                <a:gd name="T22" fmla="*/ 119 w 138"/>
                <a:gd name="T23" fmla="*/ 2 h 59"/>
                <a:gd name="T24" fmla="*/ 136 w 138"/>
                <a:gd name="T25" fmla="*/ 12 h 59"/>
                <a:gd name="T26" fmla="*/ 127 w 138"/>
                <a:gd name="T27" fmla="*/ 29 h 59"/>
                <a:gd name="T28" fmla="*/ 109 w 138"/>
                <a:gd name="T29" fmla="*/ 34 h 59"/>
                <a:gd name="T30" fmla="*/ 105 w 138"/>
                <a:gd name="T31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59">
                  <a:moveTo>
                    <a:pt x="16" y="59"/>
                  </a:moveTo>
                  <a:cubicBezTo>
                    <a:pt x="10" y="59"/>
                    <a:pt x="4" y="55"/>
                    <a:pt x="2" y="48"/>
                  </a:cubicBezTo>
                  <a:cubicBezTo>
                    <a:pt x="0" y="41"/>
                    <a:pt x="5" y="33"/>
                    <a:pt x="12" y="31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7" y="24"/>
                    <a:pt x="45" y="29"/>
                    <a:pt x="47" y="36"/>
                  </a:cubicBezTo>
                  <a:cubicBezTo>
                    <a:pt x="49" y="44"/>
                    <a:pt x="45" y="51"/>
                    <a:pt x="37" y="53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59"/>
                    <a:pt x="17" y="59"/>
                    <a:pt x="16" y="59"/>
                  </a:cubicBezTo>
                  <a:close/>
                  <a:moveTo>
                    <a:pt x="105" y="34"/>
                  </a:moveTo>
                  <a:cubicBezTo>
                    <a:pt x="99" y="34"/>
                    <a:pt x="93" y="30"/>
                    <a:pt x="92" y="24"/>
                  </a:cubicBezTo>
                  <a:cubicBezTo>
                    <a:pt x="90" y="16"/>
                    <a:pt x="94" y="9"/>
                    <a:pt x="101" y="7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27" y="0"/>
                    <a:pt x="134" y="4"/>
                    <a:pt x="136" y="12"/>
                  </a:cubicBezTo>
                  <a:cubicBezTo>
                    <a:pt x="138" y="19"/>
                    <a:pt x="134" y="27"/>
                    <a:pt x="127" y="29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8" y="34"/>
                    <a:pt x="106" y="34"/>
                    <a:pt x="105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366"/>
            <p:cNvSpPr>
              <a:spLocks/>
            </p:cNvSpPr>
            <p:nvPr/>
          </p:nvSpPr>
          <p:spPr bwMode="auto">
            <a:xfrm>
              <a:off x="6456363" y="4221163"/>
              <a:ext cx="44450" cy="34925"/>
            </a:xfrm>
            <a:custGeom>
              <a:avLst/>
              <a:gdLst>
                <a:gd name="T0" fmla="*/ 16 w 41"/>
                <a:gd name="T1" fmla="*/ 32 h 32"/>
                <a:gd name="T2" fmla="*/ 2 w 41"/>
                <a:gd name="T3" fmla="*/ 22 h 32"/>
                <a:gd name="T4" fmla="*/ 12 w 41"/>
                <a:gd name="T5" fmla="*/ 5 h 32"/>
                <a:gd name="T6" fmla="*/ 22 w 41"/>
                <a:gd name="T7" fmla="*/ 2 h 32"/>
                <a:gd name="T8" fmla="*/ 39 w 41"/>
                <a:gd name="T9" fmla="*/ 12 h 32"/>
                <a:gd name="T10" fmla="*/ 29 w 41"/>
                <a:gd name="T11" fmla="*/ 29 h 32"/>
                <a:gd name="T12" fmla="*/ 19 w 41"/>
                <a:gd name="T13" fmla="*/ 32 h 32"/>
                <a:gd name="T14" fmla="*/ 16 w 4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2">
                  <a:moveTo>
                    <a:pt x="16" y="32"/>
                  </a:moveTo>
                  <a:cubicBezTo>
                    <a:pt x="10" y="32"/>
                    <a:pt x="4" y="28"/>
                    <a:pt x="2" y="22"/>
                  </a:cubicBezTo>
                  <a:cubicBezTo>
                    <a:pt x="0" y="14"/>
                    <a:pt x="4" y="7"/>
                    <a:pt x="12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9" y="0"/>
                    <a:pt x="37" y="4"/>
                    <a:pt x="39" y="12"/>
                  </a:cubicBezTo>
                  <a:cubicBezTo>
                    <a:pt x="41" y="19"/>
                    <a:pt x="36" y="27"/>
                    <a:pt x="29" y="2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7" y="32"/>
                    <a:pt x="16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2" name="Freeform 367"/>
            <p:cNvSpPr>
              <a:spLocks/>
            </p:cNvSpPr>
            <p:nvPr/>
          </p:nvSpPr>
          <p:spPr bwMode="auto">
            <a:xfrm>
              <a:off x="6434138" y="4271963"/>
              <a:ext cx="39688" cy="41275"/>
            </a:xfrm>
            <a:custGeom>
              <a:avLst/>
              <a:gdLst>
                <a:gd name="T0" fmla="*/ 22 w 38"/>
                <a:gd name="T1" fmla="*/ 38 h 38"/>
                <a:gd name="T2" fmla="*/ 10 w 38"/>
                <a:gd name="T3" fmla="*/ 32 h 38"/>
                <a:gd name="T4" fmla="*/ 5 w 38"/>
                <a:gd name="T5" fmla="*/ 24 h 38"/>
                <a:gd name="T6" fmla="*/ 8 w 38"/>
                <a:gd name="T7" fmla="*/ 5 h 38"/>
                <a:gd name="T8" fmla="*/ 28 w 38"/>
                <a:gd name="T9" fmla="*/ 8 h 38"/>
                <a:gd name="T10" fmla="*/ 34 w 38"/>
                <a:gd name="T11" fmla="*/ 16 h 38"/>
                <a:gd name="T12" fmla="*/ 30 w 38"/>
                <a:gd name="T13" fmla="*/ 36 h 38"/>
                <a:gd name="T14" fmla="*/ 22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2" y="38"/>
                  </a:moveTo>
                  <a:cubicBezTo>
                    <a:pt x="18" y="38"/>
                    <a:pt x="13" y="36"/>
                    <a:pt x="10" y="32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18"/>
                    <a:pt x="2" y="9"/>
                    <a:pt x="8" y="5"/>
                  </a:cubicBezTo>
                  <a:cubicBezTo>
                    <a:pt x="15" y="0"/>
                    <a:pt x="24" y="2"/>
                    <a:pt x="28" y="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8" y="23"/>
                    <a:pt x="36" y="32"/>
                    <a:pt x="30" y="36"/>
                  </a:cubicBezTo>
                  <a:cubicBezTo>
                    <a:pt x="27" y="38"/>
                    <a:pt x="25" y="38"/>
                    <a:pt x="22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3" name="Freeform 368"/>
            <p:cNvSpPr>
              <a:spLocks noEditPoints="1"/>
            </p:cNvSpPr>
            <p:nvPr/>
          </p:nvSpPr>
          <p:spPr bwMode="auto">
            <a:xfrm>
              <a:off x="6486526" y="4351338"/>
              <a:ext cx="104775" cy="133350"/>
            </a:xfrm>
            <a:custGeom>
              <a:avLst/>
              <a:gdLst>
                <a:gd name="T0" fmla="*/ 82 w 98"/>
                <a:gd name="T1" fmla="*/ 126 h 126"/>
                <a:gd name="T2" fmla="*/ 71 w 98"/>
                <a:gd name="T3" fmla="*/ 120 h 126"/>
                <a:gd name="T4" fmla="*/ 60 w 98"/>
                <a:gd name="T5" fmla="*/ 104 h 126"/>
                <a:gd name="T6" fmla="*/ 63 w 98"/>
                <a:gd name="T7" fmla="*/ 85 h 126"/>
                <a:gd name="T8" fmla="*/ 83 w 98"/>
                <a:gd name="T9" fmla="*/ 88 h 126"/>
                <a:gd name="T10" fmla="*/ 94 w 98"/>
                <a:gd name="T11" fmla="*/ 104 h 126"/>
                <a:gd name="T12" fmla="*/ 90 w 98"/>
                <a:gd name="T13" fmla="*/ 124 h 126"/>
                <a:gd name="T14" fmla="*/ 82 w 98"/>
                <a:gd name="T15" fmla="*/ 126 h 126"/>
                <a:gd name="T16" fmla="*/ 27 w 98"/>
                <a:gd name="T17" fmla="*/ 46 h 126"/>
                <a:gd name="T18" fmla="*/ 16 w 98"/>
                <a:gd name="T19" fmla="*/ 40 h 126"/>
                <a:gd name="T20" fmla="*/ 5 w 98"/>
                <a:gd name="T21" fmla="*/ 24 h 126"/>
                <a:gd name="T22" fmla="*/ 8 w 98"/>
                <a:gd name="T23" fmla="*/ 4 h 126"/>
                <a:gd name="T24" fmla="*/ 28 w 98"/>
                <a:gd name="T25" fmla="*/ 8 h 126"/>
                <a:gd name="T26" fmla="*/ 39 w 98"/>
                <a:gd name="T27" fmla="*/ 24 h 126"/>
                <a:gd name="T28" fmla="*/ 35 w 98"/>
                <a:gd name="T29" fmla="*/ 43 h 126"/>
                <a:gd name="T30" fmla="*/ 27 w 98"/>
                <a:gd name="T31" fmla="*/ 4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26">
                  <a:moveTo>
                    <a:pt x="82" y="126"/>
                  </a:moveTo>
                  <a:cubicBezTo>
                    <a:pt x="78" y="126"/>
                    <a:pt x="73" y="124"/>
                    <a:pt x="71" y="120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5" y="98"/>
                    <a:pt x="57" y="89"/>
                    <a:pt x="63" y="85"/>
                  </a:cubicBezTo>
                  <a:cubicBezTo>
                    <a:pt x="70" y="80"/>
                    <a:pt x="78" y="82"/>
                    <a:pt x="83" y="88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8" y="111"/>
                    <a:pt x="96" y="120"/>
                    <a:pt x="90" y="124"/>
                  </a:cubicBezTo>
                  <a:cubicBezTo>
                    <a:pt x="88" y="126"/>
                    <a:pt x="85" y="126"/>
                    <a:pt x="82" y="126"/>
                  </a:cubicBezTo>
                  <a:close/>
                  <a:moveTo>
                    <a:pt x="27" y="46"/>
                  </a:moveTo>
                  <a:cubicBezTo>
                    <a:pt x="23" y="46"/>
                    <a:pt x="18" y="44"/>
                    <a:pt x="16" y="40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17"/>
                    <a:pt x="2" y="9"/>
                    <a:pt x="8" y="4"/>
                  </a:cubicBezTo>
                  <a:cubicBezTo>
                    <a:pt x="15" y="0"/>
                    <a:pt x="23" y="2"/>
                    <a:pt x="28" y="8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3" y="30"/>
                    <a:pt x="41" y="39"/>
                    <a:pt x="35" y="43"/>
                  </a:cubicBezTo>
                  <a:cubicBezTo>
                    <a:pt x="33" y="45"/>
                    <a:pt x="30" y="46"/>
                    <a:pt x="2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4" name="Freeform 369"/>
            <p:cNvSpPr>
              <a:spLocks/>
            </p:cNvSpPr>
            <p:nvPr/>
          </p:nvSpPr>
          <p:spPr bwMode="auto">
            <a:xfrm>
              <a:off x="6604001" y="4522788"/>
              <a:ext cx="41275" cy="39688"/>
            </a:xfrm>
            <a:custGeom>
              <a:avLst/>
              <a:gdLst>
                <a:gd name="T0" fmla="*/ 22 w 38"/>
                <a:gd name="T1" fmla="*/ 38 h 38"/>
                <a:gd name="T2" fmla="*/ 10 w 38"/>
                <a:gd name="T3" fmla="*/ 32 h 38"/>
                <a:gd name="T4" fmla="*/ 5 w 38"/>
                <a:gd name="T5" fmla="*/ 24 h 38"/>
                <a:gd name="T6" fmla="*/ 8 w 38"/>
                <a:gd name="T7" fmla="*/ 4 h 38"/>
                <a:gd name="T8" fmla="*/ 28 w 38"/>
                <a:gd name="T9" fmla="*/ 8 h 38"/>
                <a:gd name="T10" fmla="*/ 33 w 38"/>
                <a:gd name="T11" fmla="*/ 16 h 38"/>
                <a:gd name="T12" fmla="*/ 30 w 38"/>
                <a:gd name="T13" fmla="*/ 36 h 38"/>
                <a:gd name="T14" fmla="*/ 22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2" y="38"/>
                  </a:moveTo>
                  <a:cubicBezTo>
                    <a:pt x="17" y="38"/>
                    <a:pt x="13" y="36"/>
                    <a:pt x="10" y="32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0" y="17"/>
                    <a:pt x="2" y="9"/>
                    <a:pt x="8" y="4"/>
                  </a:cubicBezTo>
                  <a:cubicBezTo>
                    <a:pt x="15" y="0"/>
                    <a:pt x="23" y="1"/>
                    <a:pt x="28" y="8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8" y="23"/>
                    <a:pt x="36" y="31"/>
                    <a:pt x="30" y="36"/>
                  </a:cubicBezTo>
                  <a:cubicBezTo>
                    <a:pt x="27" y="37"/>
                    <a:pt x="25" y="38"/>
                    <a:pt x="22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5" name="Freeform 370"/>
            <p:cNvSpPr>
              <a:spLocks/>
            </p:cNvSpPr>
            <p:nvPr/>
          </p:nvSpPr>
          <p:spPr bwMode="auto">
            <a:xfrm>
              <a:off x="6378576" y="4271963"/>
              <a:ext cx="39688" cy="41275"/>
            </a:xfrm>
            <a:custGeom>
              <a:avLst/>
              <a:gdLst>
                <a:gd name="T0" fmla="*/ 16 w 38"/>
                <a:gd name="T1" fmla="*/ 38 h 38"/>
                <a:gd name="T2" fmla="*/ 8 w 38"/>
                <a:gd name="T3" fmla="*/ 36 h 38"/>
                <a:gd name="T4" fmla="*/ 4 w 38"/>
                <a:gd name="T5" fmla="*/ 16 h 38"/>
                <a:gd name="T6" fmla="*/ 10 w 38"/>
                <a:gd name="T7" fmla="*/ 8 h 38"/>
                <a:gd name="T8" fmla="*/ 30 w 38"/>
                <a:gd name="T9" fmla="*/ 5 h 38"/>
                <a:gd name="T10" fmla="*/ 33 w 38"/>
                <a:gd name="T11" fmla="*/ 24 h 38"/>
                <a:gd name="T12" fmla="*/ 28 w 38"/>
                <a:gd name="T13" fmla="*/ 32 h 38"/>
                <a:gd name="T14" fmla="*/ 1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16" y="38"/>
                  </a:moveTo>
                  <a:cubicBezTo>
                    <a:pt x="13" y="38"/>
                    <a:pt x="10" y="38"/>
                    <a:pt x="8" y="36"/>
                  </a:cubicBezTo>
                  <a:cubicBezTo>
                    <a:pt x="2" y="32"/>
                    <a:pt x="0" y="23"/>
                    <a:pt x="4" y="1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4" y="2"/>
                    <a:pt x="23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5" y="36"/>
                    <a:pt x="20" y="38"/>
                    <a:pt x="1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6" name="Freeform 371"/>
            <p:cNvSpPr>
              <a:spLocks noEditPoints="1"/>
            </p:cNvSpPr>
            <p:nvPr/>
          </p:nvSpPr>
          <p:spPr bwMode="auto">
            <a:xfrm>
              <a:off x="6261101" y="4351338"/>
              <a:ext cx="104775" cy="133350"/>
            </a:xfrm>
            <a:custGeom>
              <a:avLst/>
              <a:gdLst>
                <a:gd name="T0" fmla="*/ 16 w 98"/>
                <a:gd name="T1" fmla="*/ 126 h 126"/>
                <a:gd name="T2" fmla="*/ 8 w 98"/>
                <a:gd name="T3" fmla="*/ 124 h 126"/>
                <a:gd name="T4" fmla="*/ 4 w 98"/>
                <a:gd name="T5" fmla="*/ 104 h 126"/>
                <a:gd name="T6" fmla="*/ 15 w 98"/>
                <a:gd name="T7" fmla="*/ 88 h 126"/>
                <a:gd name="T8" fmla="*/ 35 w 98"/>
                <a:gd name="T9" fmla="*/ 85 h 126"/>
                <a:gd name="T10" fmla="*/ 38 w 98"/>
                <a:gd name="T11" fmla="*/ 104 h 126"/>
                <a:gd name="T12" fmla="*/ 27 w 98"/>
                <a:gd name="T13" fmla="*/ 120 h 126"/>
                <a:gd name="T14" fmla="*/ 16 w 98"/>
                <a:gd name="T15" fmla="*/ 126 h 126"/>
                <a:gd name="T16" fmla="*/ 71 w 98"/>
                <a:gd name="T17" fmla="*/ 46 h 126"/>
                <a:gd name="T18" fmla="*/ 63 w 98"/>
                <a:gd name="T19" fmla="*/ 43 h 126"/>
                <a:gd name="T20" fmla="*/ 59 w 98"/>
                <a:gd name="T21" fmla="*/ 24 h 126"/>
                <a:gd name="T22" fmla="*/ 70 w 98"/>
                <a:gd name="T23" fmla="*/ 8 h 126"/>
                <a:gd name="T24" fmla="*/ 90 w 98"/>
                <a:gd name="T25" fmla="*/ 4 h 126"/>
                <a:gd name="T26" fmla="*/ 93 w 98"/>
                <a:gd name="T27" fmla="*/ 24 h 126"/>
                <a:gd name="T28" fmla="*/ 82 w 98"/>
                <a:gd name="T29" fmla="*/ 40 h 126"/>
                <a:gd name="T30" fmla="*/ 71 w 98"/>
                <a:gd name="T31" fmla="*/ 4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26">
                  <a:moveTo>
                    <a:pt x="16" y="126"/>
                  </a:moveTo>
                  <a:cubicBezTo>
                    <a:pt x="13" y="126"/>
                    <a:pt x="10" y="126"/>
                    <a:pt x="8" y="124"/>
                  </a:cubicBezTo>
                  <a:cubicBezTo>
                    <a:pt x="1" y="120"/>
                    <a:pt x="0" y="111"/>
                    <a:pt x="4" y="104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20" y="82"/>
                    <a:pt x="28" y="80"/>
                    <a:pt x="35" y="85"/>
                  </a:cubicBezTo>
                  <a:cubicBezTo>
                    <a:pt x="41" y="89"/>
                    <a:pt x="43" y="98"/>
                    <a:pt x="38" y="104"/>
                  </a:cubicBezTo>
                  <a:cubicBezTo>
                    <a:pt x="27" y="120"/>
                    <a:pt x="27" y="120"/>
                    <a:pt x="27" y="120"/>
                  </a:cubicBezTo>
                  <a:cubicBezTo>
                    <a:pt x="25" y="124"/>
                    <a:pt x="20" y="126"/>
                    <a:pt x="16" y="126"/>
                  </a:cubicBezTo>
                  <a:close/>
                  <a:moveTo>
                    <a:pt x="71" y="46"/>
                  </a:moveTo>
                  <a:cubicBezTo>
                    <a:pt x="68" y="46"/>
                    <a:pt x="65" y="45"/>
                    <a:pt x="63" y="43"/>
                  </a:cubicBezTo>
                  <a:cubicBezTo>
                    <a:pt x="57" y="39"/>
                    <a:pt x="55" y="30"/>
                    <a:pt x="59" y="2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5" y="2"/>
                    <a:pt x="83" y="0"/>
                    <a:pt x="90" y="4"/>
                  </a:cubicBezTo>
                  <a:cubicBezTo>
                    <a:pt x="96" y="9"/>
                    <a:pt x="98" y="17"/>
                    <a:pt x="93" y="24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0" y="44"/>
                    <a:pt x="75" y="46"/>
                    <a:pt x="71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7" name="Freeform 372"/>
            <p:cNvSpPr>
              <a:spLocks/>
            </p:cNvSpPr>
            <p:nvPr/>
          </p:nvSpPr>
          <p:spPr bwMode="auto">
            <a:xfrm>
              <a:off x="6208713" y="4522788"/>
              <a:ext cx="39688" cy="39688"/>
            </a:xfrm>
            <a:custGeom>
              <a:avLst/>
              <a:gdLst>
                <a:gd name="T0" fmla="*/ 16 w 38"/>
                <a:gd name="T1" fmla="*/ 38 h 38"/>
                <a:gd name="T2" fmla="*/ 8 w 38"/>
                <a:gd name="T3" fmla="*/ 36 h 38"/>
                <a:gd name="T4" fmla="*/ 4 w 38"/>
                <a:gd name="T5" fmla="*/ 16 h 38"/>
                <a:gd name="T6" fmla="*/ 10 w 38"/>
                <a:gd name="T7" fmla="*/ 8 h 38"/>
                <a:gd name="T8" fmla="*/ 30 w 38"/>
                <a:gd name="T9" fmla="*/ 4 h 38"/>
                <a:gd name="T10" fmla="*/ 33 w 38"/>
                <a:gd name="T11" fmla="*/ 24 h 38"/>
                <a:gd name="T12" fmla="*/ 28 w 38"/>
                <a:gd name="T13" fmla="*/ 32 h 38"/>
                <a:gd name="T14" fmla="*/ 1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16" y="38"/>
                  </a:moveTo>
                  <a:cubicBezTo>
                    <a:pt x="13" y="38"/>
                    <a:pt x="11" y="37"/>
                    <a:pt x="8" y="36"/>
                  </a:cubicBezTo>
                  <a:cubicBezTo>
                    <a:pt x="2" y="31"/>
                    <a:pt x="0" y="23"/>
                    <a:pt x="4" y="1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1"/>
                    <a:pt x="23" y="0"/>
                    <a:pt x="30" y="4"/>
                  </a:cubicBezTo>
                  <a:cubicBezTo>
                    <a:pt x="36" y="9"/>
                    <a:pt x="38" y="17"/>
                    <a:pt x="33" y="2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5" y="36"/>
                    <a:pt x="20" y="38"/>
                    <a:pt x="1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5" name="Google Shape;1509;p89"/>
          <p:cNvSpPr txBox="1"/>
          <p:nvPr/>
        </p:nvSpPr>
        <p:spPr>
          <a:xfrm>
            <a:off x="5783404" y="5099707"/>
            <a:ext cx="367975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바람이 많이 불었지만 </a:t>
            </a:r>
            <a:r>
              <a:rPr lang="ko" sz="10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재밌어따</a:t>
            </a:r>
            <a:r>
              <a:rPr lang="en-US" altLang="ko" sz="10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 :)</a:t>
            </a:r>
            <a:endParaRPr sz="1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5611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361;p88"/>
          <p:cNvSpPr/>
          <p:nvPr/>
        </p:nvSpPr>
        <p:spPr>
          <a:xfrm>
            <a:off x="3231753" y="823336"/>
            <a:ext cx="6476758" cy="55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62;p88"/>
          <p:cNvSpPr/>
          <p:nvPr/>
        </p:nvSpPr>
        <p:spPr>
          <a:xfrm>
            <a:off x="5731344" y="1369011"/>
            <a:ext cx="1472413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 기록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3" name="Google Shape;1363;p88"/>
          <p:cNvGrpSpPr/>
          <p:nvPr/>
        </p:nvGrpSpPr>
        <p:grpSpPr>
          <a:xfrm>
            <a:off x="5869451" y="172089"/>
            <a:ext cx="1196364" cy="1196363"/>
            <a:chOff x="725027" y="1113172"/>
            <a:chExt cx="1080000" cy="1080000"/>
          </a:xfrm>
        </p:grpSpPr>
        <p:sp>
          <p:nvSpPr>
            <p:cNvPr id="24" name="Google Shape;1364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65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366;p88"/>
          <p:cNvGrpSpPr/>
          <p:nvPr/>
        </p:nvGrpSpPr>
        <p:grpSpPr>
          <a:xfrm>
            <a:off x="7623279" y="169989"/>
            <a:ext cx="1472413" cy="1623901"/>
            <a:chOff x="2933390" y="215225"/>
            <a:chExt cx="996900" cy="1099465"/>
          </a:xfrm>
        </p:grpSpPr>
        <p:sp>
          <p:nvSpPr>
            <p:cNvPr id="27" name="Google Shape;1367;p88"/>
            <p:cNvSpPr/>
            <p:nvPr/>
          </p:nvSpPr>
          <p:spPr>
            <a:xfrm>
              <a:off x="2933390" y="1032090"/>
              <a:ext cx="9969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방문 인증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8" name="Google Shape;1368;p88"/>
            <p:cNvGrpSpPr/>
            <p:nvPr/>
          </p:nvGrpSpPr>
          <p:grpSpPr>
            <a:xfrm>
              <a:off x="3001660" y="215225"/>
              <a:ext cx="810000" cy="810000"/>
              <a:chOff x="3535060" y="2348825"/>
              <a:chExt cx="810000" cy="810000"/>
            </a:xfrm>
          </p:grpSpPr>
          <p:grpSp>
            <p:nvGrpSpPr>
              <p:cNvPr id="29" name="Google Shape;1369;p88"/>
              <p:cNvGrpSpPr/>
              <p:nvPr/>
            </p:nvGrpSpPr>
            <p:grpSpPr>
              <a:xfrm>
                <a:off x="3535060" y="2348825"/>
                <a:ext cx="810000" cy="810000"/>
                <a:chOff x="1217290" y="2583899"/>
                <a:chExt cx="1080000" cy="1080000"/>
              </a:xfrm>
            </p:grpSpPr>
            <p:sp>
              <p:nvSpPr>
                <p:cNvPr id="39" name="Google Shape;1370;p88"/>
                <p:cNvSpPr/>
                <p:nvPr/>
              </p:nvSpPr>
              <p:spPr>
                <a:xfrm>
                  <a:off x="1217290" y="2583899"/>
                  <a:ext cx="1080000" cy="10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371;p88"/>
                <p:cNvSpPr/>
                <p:nvPr/>
              </p:nvSpPr>
              <p:spPr>
                <a:xfrm>
                  <a:off x="1262290" y="2628899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372;p88"/>
              <p:cNvGrpSpPr/>
              <p:nvPr/>
            </p:nvGrpSpPr>
            <p:grpSpPr>
              <a:xfrm>
                <a:off x="3701101" y="2493814"/>
                <a:ext cx="471962" cy="474255"/>
                <a:chOff x="5421475" y="1945825"/>
                <a:chExt cx="278050" cy="296150"/>
              </a:xfrm>
            </p:grpSpPr>
            <p:sp>
              <p:nvSpPr>
                <p:cNvPr id="31" name="Google Shape;1373;p88"/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374;p88"/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375;p88"/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376;p88"/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377;p88"/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378;p88"/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379;p88"/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380;p88"/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" name="Google Shape;1381;p88"/>
          <p:cNvGrpSpPr/>
          <p:nvPr/>
        </p:nvGrpSpPr>
        <p:grpSpPr>
          <a:xfrm>
            <a:off x="6130960" y="469970"/>
            <a:ext cx="673183" cy="574110"/>
            <a:chOff x="892750" y="267400"/>
            <a:chExt cx="483125" cy="424625"/>
          </a:xfrm>
        </p:grpSpPr>
        <p:sp>
          <p:nvSpPr>
            <p:cNvPr id="42" name="Google Shape;1382;p88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83;p8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84;p8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85;p88"/>
          <p:cNvGrpSpPr/>
          <p:nvPr/>
        </p:nvGrpSpPr>
        <p:grpSpPr>
          <a:xfrm>
            <a:off x="3956156" y="172089"/>
            <a:ext cx="1196364" cy="1196363"/>
            <a:chOff x="725027" y="1113172"/>
            <a:chExt cx="1080000" cy="1080000"/>
          </a:xfrm>
        </p:grpSpPr>
        <p:sp>
          <p:nvSpPr>
            <p:cNvPr id="46" name="Google Shape;1386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87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388;p88"/>
          <p:cNvGrpSpPr/>
          <p:nvPr/>
        </p:nvGrpSpPr>
        <p:grpSpPr>
          <a:xfrm>
            <a:off x="4205953" y="507232"/>
            <a:ext cx="653418" cy="573859"/>
            <a:chOff x="2081650" y="2050750"/>
            <a:chExt cx="483125" cy="424625"/>
          </a:xfrm>
        </p:grpSpPr>
        <p:sp>
          <p:nvSpPr>
            <p:cNvPr id="49" name="Google Shape;1389;p8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90;p8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91;p8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92;p8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93;p8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94;p8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1395;p88"/>
          <p:cNvSpPr/>
          <p:nvPr/>
        </p:nvSpPr>
        <p:spPr>
          <a:xfrm>
            <a:off x="4026259" y="1369011"/>
            <a:ext cx="1431648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여행 일정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7" name="Google Shape;1417;p88"/>
          <p:cNvSpPr/>
          <p:nvPr/>
        </p:nvSpPr>
        <p:spPr>
          <a:xfrm rot="10800000" flipH="1">
            <a:off x="9564989" y="677235"/>
            <a:ext cx="272505" cy="3367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09CDD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756229" y="1813831"/>
            <a:ext cx="6836775" cy="4858855"/>
            <a:chOff x="2900154" y="1813831"/>
            <a:chExt cx="6836775" cy="4858855"/>
          </a:xfrm>
        </p:grpSpPr>
        <p:pic>
          <p:nvPicPr>
            <p:cNvPr id="73" name="Google Shape;1418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0154" y="1813831"/>
              <a:ext cx="6836775" cy="4858855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4" name="Google Shape;1419;p88"/>
            <p:cNvCxnSpPr/>
            <p:nvPr/>
          </p:nvCxnSpPr>
          <p:spPr>
            <a:xfrm flipV="1">
              <a:off x="6641631" y="4821382"/>
              <a:ext cx="374336" cy="3819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1419;p88"/>
            <p:cNvCxnSpPr/>
            <p:nvPr/>
          </p:nvCxnSpPr>
          <p:spPr>
            <a:xfrm>
              <a:off x="6753661" y="4388271"/>
              <a:ext cx="237391" cy="40764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6" name="Picture 2" descr="https://lh6.googleusercontent.com/TNNxERrZvTvomnv7gRrLIUwPRcQlYGuWFSy9xsHVFrWInJgz5Mxwz43ki2GTOzx-OPR78S3W-xmrUK7zDQ_nkUuaspQZNlwcKSkmbEpnBnpqFo6Vcbb-LTXVRtF6D8C1dIdOnf4U4MESMpNySm24kdVlRQ_Sdf_b6hhyoyChpeLdSElzbybAO5Btb7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58" y="2728555"/>
            <a:ext cx="3721825" cy="32973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4420790" y="2189399"/>
            <a:ext cx="5172213" cy="4503227"/>
          </a:xfrm>
          <a:prstGeom prst="rect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5516909" y="2454601"/>
            <a:ext cx="2998115" cy="3867339"/>
            <a:chOff x="9320877" y="2023435"/>
            <a:chExt cx="2998115" cy="3867339"/>
          </a:xfrm>
        </p:grpSpPr>
        <p:sp>
          <p:nvSpPr>
            <p:cNvPr id="102" name="모서리가 둥근 직사각형 101"/>
            <p:cNvSpPr/>
            <p:nvPr/>
          </p:nvSpPr>
          <p:spPr>
            <a:xfrm>
              <a:off x="9320877" y="2023435"/>
              <a:ext cx="2998115" cy="3867339"/>
            </a:xfrm>
            <a:prstGeom prst="roundRect">
              <a:avLst>
                <a:gd name="adj" fmla="val 6839"/>
              </a:avLst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Google Shape;1507;p89"/>
            <p:cNvSpPr txBox="1"/>
            <p:nvPr/>
          </p:nvSpPr>
          <p:spPr>
            <a:xfrm>
              <a:off x="9855207" y="2278702"/>
              <a:ext cx="154525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 err="1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Jua"/>
                  <a:sym typeface="Jua"/>
                </a:rPr>
                <a:t>광안리</a:t>
              </a:r>
              <a:r>
                <a:rPr lang="ko" sz="1400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Jua"/>
                  <a:sym typeface="Jua"/>
                </a:rPr>
                <a:t> </a:t>
              </a:r>
              <a:r>
                <a:rPr lang="ko" sz="1400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Jua"/>
                  <a:sym typeface="Jua"/>
                </a:rPr>
                <a:t>해수욕장</a:t>
              </a:r>
              <a:endParaRPr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endParaRPr>
            </a:p>
          </p:txBody>
        </p:sp>
        <p:sp>
          <p:nvSpPr>
            <p:cNvPr id="107" name="Google Shape;1510;p89"/>
            <p:cNvSpPr txBox="1"/>
            <p:nvPr/>
          </p:nvSpPr>
          <p:spPr>
            <a:xfrm>
              <a:off x="9593004" y="4326429"/>
              <a:ext cx="1306125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Jua"/>
                  <a:sym typeface="Jua"/>
                </a:rPr>
                <a:t>나의 기록</a:t>
              </a:r>
              <a:endParaRPr sz="12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endParaRPr>
            </a:p>
          </p:txBody>
        </p:sp>
        <p:pic>
          <p:nvPicPr>
            <p:cNvPr id="108" name="Google Shape;1508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43670" y="2708445"/>
              <a:ext cx="2309639" cy="160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511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53309" y="2133379"/>
              <a:ext cx="228954" cy="228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Freeform 27"/>
            <p:cNvSpPr>
              <a:spLocks/>
            </p:cNvSpPr>
            <p:nvPr/>
          </p:nvSpPr>
          <p:spPr bwMode="auto">
            <a:xfrm>
              <a:off x="9728170" y="2435639"/>
              <a:ext cx="132924" cy="193170"/>
            </a:xfrm>
            <a:custGeom>
              <a:avLst/>
              <a:gdLst>
                <a:gd name="T0" fmla="*/ 129 w 412"/>
                <a:gd name="T1" fmla="*/ 16 h 600"/>
                <a:gd name="T2" fmla="*/ 0 w 412"/>
                <a:gd name="T3" fmla="*/ 568 h 600"/>
                <a:gd name="T4" fmla="*/ 412 w 412"/>
                <a:gd name="T5" fmla="*/ 330 h 600"/>
                <a:gd name="T6" fmla="*/ 202 w 412"/>
                <a:gd name="T7" fmla="*/ 0 h 600"/>
                <a:gd name="T8" fmla="*/ 129 w 412"/>
                <a:gd name="T9" fmla="*/ 16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600">
                  <a:moveTo>
                    <a:pt x="129" y="16"/>
                  </a:moveTo>
                  <a:cubicBezTo>
                    <a:pt x="129" y="16"/>
                    <a:pt x="92" y="426"/>
                    <a:pt x="0" y="568"/>
                  </a:cubicBezTo>
                  <a:cubicBezTo>
                    <a:pt x="0" y="568"/>
                    <a:pt x="332" y="600"/>
                    <a:pt x="412" y="330"/>
                  </a:cubicBezTo>
                  <a:cubicBezTo>
                    <a:pt x="412" y="330"/>
                    <a:pt x="369" y="48"/>
                    <a:pt x="202" y="0"/>
                  </a:cubicBezTo>
                  <a:cubicBezTo>
                    <a:pt x="129" y="16"/>
                    <a:pt x="129" y="16"/>
                    <a:pt x="129" y="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8"/>
            <p:cNvSpPr>
              <a:spLocks/>
            </p:cNvSpPr>
            <p:nvPr/>
          </p:nvSpPr>
          <p:spPr bwMode="auto">
            <a:xfrm>
              <a:off x="9604331" y="2388781"/>
              <a:ext cx="140097" cy="129099"/>
            </a:xfrm>
            <a:custGeom>
              <a:avLst/>
              <a:gdLst>
                <a:gd name="T0" fmla="*/ 430 w 435"/>
                <a:gd name="T1" fmla="*/ 39 h 401"/>
                <a:gd name="T2" fmla="*/ 435 w 435"/>
                <a:gd name="T3" fmla="*/ 106 h 401"/>
                <a:gd name="T4" fmla="*/ 63 w 435"/>
                <a:gd name="T5" fmla="*/ 401 h 401"/>
                <a:gd name="T6" fmla="*/ 211 w 435"/>
                <a:gd name="T7" fmla="*/ 5 h 401"/>
                <a:gd name="T8" fmla="*/ 430 w 435"/>
                <a:gd name="T9" fmla="*/ 3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01">
                  <a:moveTo>
                    <a:pt x="430" y="39"/>
                  </a:moveTo>
                  <a:cubicBezTo>
                    <a:pt x="435" y="106"/>
                    <a:pt x="435" y="106"/>
                    <a:pt x="435" y="106"/>
                  </a:cubicBezTo>
                  <a:cubicBezTo>
                    <a:pt x="435" y="106"/>
                    <a:pt x="173" y="181"/>
                    <a:pt x="63" y="401"/>
                  </a:cubicBezTo>
                  <a:cubicBezTo>
                    <a:pt x="63" y="401"/>
                    <a:pt x="0" y="141"/>
                    <a:pt x="211" y="5"/>
                  </a:cubicBezTo>
                  <a:cubicBezTo>
                    <a:pt x="211" y="5"/>
                    <a:pt x="372" y="0"/>
                    <a:pt x="43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9616773" y="2359136"/>
              <a:ext cx="262980" cy="262979"/>
              <a:chOff x="4557713" y="2376488"/>
              <a:chExt cx="873125" cy="873125"/>
            </a:xfrm>
          </p:grpSpPr>
          <p:sp>
            <p:nvSpPr>
              <p:cNvPr id="133" name="Freeform 340"/>
              <p:cNvSpPr>
                <a:spLocks noEditPoints="1"/>
              </p:cNvSpPr>
              <p:nvPr/>
            </p:nvSpPr>
            <p:spPr bwMode="auto">
              <a:xfrm>
                <a:off x="4964113" y="2457451"/>
                <a:ext cx="231775" cy="200025"/>
              </a:xfrm>
              <a:custGeom>
                <a:avLst/>
                <a:gdLst>
                  <a:gd name="T0" fmla="*/ 113 w 218"/>
                  <a:gd name="T1" fmla="*/ 188 h 188"/>
                  <a:gd name="T2" fmla="*/ 64 w 218"/>
                  <a:gd name="T3" fmla="*/ 177 h 188"/>
                  <a:gd name="T4" fmla="*/ 11 w 218"/>
                  <a:gd name="T5" fmla="*/ 123 h 188"/>
                  <a:gd name="T6" fmla="*/ 11 w 218"/>
                  <a:gd name="T7" fmla="*/ 50 h 188"/>
                  <a:gd name="T8" fmla="*/ 95 w 218"/>
                  <a:gd name="T9" fmla="*/ 0 h 188"/>
                  <a:gd name="T10" fmla="*/ 143 w 218"/>
                  <a:gd name="T11" fmla="*/ 11 h 188"/>
                  <a:gd name="T12" fmla="*/ 197 w 218"/>
                  <a:gd name="T13" fmla="*/ 138 h 188"/>
                  <a:gd name="T14" fmla="*/ 113 w 218"/>
                  <a:gd name="T15" fmla="*/ 188 h 188"/>
                  <a:gd name="T16" fmla="*/ 95 w 218"/>
                  <a:gd name="T17" fmla="*/ 28 h 188"/>
                  <a:gd name="T18" fmla="*/ 36 w 218"/>
                  <a:gd name="T19" fmla="*/ 62 h 188"/>
                  <a:gd name="T20" fmla="*/ 36 w 218"/>
                  <a:gd name="T21" fmla="*/ 111 h 188"/>
                  <a:gd name="T22" fmla="*/ 76 w 218"/>
                  <a:gd name="T23" fmla="*/ 152 h 188"/>
                  <a:gd name="T24" fmla="*/ 113 w 218"/>
                  <a:gd name="T25" fmla="*/ 160 h 188"/>
                  <a:gd name="T26" fmla="*/ 171 w 218"/>
                  <a:gd name="T27" fmla="*/ 126 h 188"/>
                  <a:gd name="T28" fmla="*/ 131 w 218"/>
                  <a:gd name="T29" fmla="*/ 37 h 188"/>
                  <a:gd name="T30" fmla="*/ 95 w 218"/>
                  <a:gd name="T31" fmla="*/ 2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8" h="188">
                    <a:moveTo>
                      <a:pt x="113" y="188"/>
                    </a:moveTo>
                    <a:cubicBezTo>
                      <a:pt x="96" y="188"/>
                      <a:pt x="80" y="184"/>
                      <a:pt x="64" y="177"/>
                    </a:cubicBezTo>
                    <a:cubicBezTo>
                      <a:pt x="40" y="166"/>
                      <a:pt x="21" y="146"/>
                      <a:pt x="11" y="123"/>
                    </a:cubicBezTo>
                    <a:cubicBezTo>
                      <a:pt x="0" y="98"/>
                      <a:pt x="0" y="73"/>
                      <a:pt x="11" y="50"/>
                    </a:cubicBezTo>
                    <a:cubicBezTo>
                      <a:pt x="25" y="19"/>
                      <a:pt x="58" y="0"/>
                      <a:pt x="95" y="0"/>
                    </a:cubicBezTo>
                    <a:cubicBezTo>
                      <a:pt x="111" y="0"/>
                      <a:pt x="128" y="4"/>
                      <a:pt x="143" y="11"/>
                    </a:cubicBezTo>
                    <a:cubicBezTo>
                      <a:pt x="194" y="36"/>
                      <a:pt x="218" y="92"/>
                      <a:pt x="197" y="138"/>
                    </a:cubicBezTo>
                    <a:cubicBezTo>
                      <a:pt x="182" y="169"/>
                      <a:pt x="150" y="188"/>
                      <a:pt x="113" y="188"/>
                    </a:cubicBezTo>
                    <a:close/>
                    <a:moveTo>
                      <a:pt x="95" y="28"/>
                    </a:moveTo>
                    <a:cubicBezTo>
                      <a:pt x="68" y="28"/>
                      <a:pt x="46" y="41"/>
                      <a:pt x="36" y="62"/>
                    </a:cubicBezTo>
                    <a:cubicBezTo>
                      <a:pt x="29" y="77"/>
                      <a:pt x="29" y="95"/>
                      <a:pt x="36" y="111"/>
                    </a:cubicBezTo>
                    <a:cubicBezTo>
                      <a:pt x="44" y="129"/>
                      <a:pt x="58" y="143"/>
                      <a:pt x="76" y="152"/>
                    </a:cubicBezTo>
                    <a:cubicBezTo>
                      <a:pt x="88" y="157"/>
                      <a:pt x="100" y="160"/>
                      <a:pt x="113" y="160"/>
                    </a:cubicBezTo>
                    <a:cubicBezTo>
                      <a:pt x="139" y="160"/>
                      <a:pt x="162" y="147"/>
                      <a:pt x="171" y="126"/>
                    </a:cubicBezTo>
                    <a:cubicBezTo>
                      <a:pt x="186" y="94"/>
                      <a:pt x="168" y="54"/>
                      <a:pt x="131" y="37"/>
                    </a:cubicBezTo>
                    <a:cubicBezTo>
                      <a:pt x="120" y="31"/>
                      <a:pt x="107" y="28"/>
                      <a:pt x="95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4" name="Freeform 341"/>
              <p:cNvSpPr>
                <a:spLocks/>
              </p:cNvSpPr>
              <p:nvPr/>
            </p:nvSpPr>
            <p:spPr bwMode="auto">
              <a:xfrm>
                <a:off x="5149851" y="2503488"/>
                <a:ext cx="217488" cy="100013"/>
              </a:xfrm>
              <a:custGeom>
                <a:avLst/>
                <a:gdLst>
                  <a:gd name="T0" fmla="*/ 188 w 203"/>
                  <a:gd name="T1" fmla="*/ 93 h 93"/>
                  <a:gd name="T2" fmla="*/ 179 w 203"/>
                  <a:gd name="T3" fmla="*/ 90 h 93"/>
                  <a:gd name="T4" fmla="*/ 20 w 203"/>
                  <a:gd name="T5" fmla="*/ 55 h 93"/>
                  <a:gd name="T6" fmla="*/ 2 w 203"/>
                  <a:gd name="T7" fmla="*/ 45 h 93"/>
                  <a:gd name="T8" fmla="*/ 12 w 203"/>
                  <a:gd name="T9" fmla="*/ 28 h 93"/>
                  <a:gd name="T10" fmla="*/ 196 w 203"/>
                  <a:gd name="T11" fmla="*/ 68 h 93"/>
                  <a:gd name="T12" fmla="*/ 199 w 203"/>
                  <a:gd name="T13" fmla="*/ 88 h 93"/>
                  <a:gd name="T14" fmla="*/ 188 w 203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" h="93">
                    <a:moveTo>
                      <a:pt x="188" y="93"/>
                    </a:moveTo>
                    <a:cubicBezTo>
                      <a:pt x="185" y="93"/>
                      <a:pt x="182" y="92"/>
                      <a:pt x="179" y="90"/>
                    </a:cubicBezTo>
                    <a:cubicBezTo>
                      <a:pt x="103" y="31"/>
                      <a:pt x="23" y="54"/>
                      <a:pt x="20" y="55"/>
                    </a:cubicBezTo>
                    <a:cubicBezTo>
                      <a:pt x="12" y="57"/>
                      <a:pt x="4" y="53"/>
                      <a:pt x="2" y="45"/>
                    </a:cubicBezTo>
                    <a:cubicBezTo>
                      <a:pt x="0" y="38"/>
                      <a:pt x="4" y="30"/>
                      <a:pt x="12" y="28"/>
                    </a:cubicBezTo>
                    <a:cubicBezTo>
                      <a:pt x="16" y="27"/>
                      <a:pt x="108" y="0"/>
                      <a:pt x="196" y="68"/>
                    </a:cubicBezTo>
                    <a:cubicBezTo>
                      <a:pt x="202" y="73"/>
                      <a:pt x="203" y="82"/>
                      <a:pt x="199" y="88"/>
                    </a:cubicBezTo>
                    <a:cubicBezTo>
                      <a:pt x="196" y="91"/>
                      <a:pt x="192" y="93"/>
                      <a:pt x="188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5" name="Freeform 342"/>
              <p:cNvSpPr>
                <a:spLocks/>
              </p:cNvSpPr>
              <p:nvPr/>
            </p:nvSpPr>
            <p:spPr bwMode="auto">
              <a:xfrm>
                <a:off x="5126038" y="2603501"/>
                <a:ext cx="257175" cy="422275"/>
              </a:xfrm>
              <a:custGeom>
                <a:avLst/>
                <a:gdLst>
                  <a:gd name="T0" fmla="*/ 226 w 241"/>
                  <a:gd name="T1" fmla="*/ 395 h 395"/>
                  <a:gd name="T2" fmla="*/ 212 w 241"/>
                  <a:gd name="T3" fmla="*/ 383 h 395"/>
                  <a:gd name="T4" fmla="*/ 100 w 241"/>
                  <a:gd name="T5" fmla="*/ 99 h 395"/>
                  <a:gd name="T6" fmla="*/ 11 w 241"/>
                  <a:gd name="T7" fmla="*/ 29 h 395"/>
                  <a:gd name="T8" fmla="*/ 3 w 241"/>
                  <a:gd name="T9" fmla="*/ 11 h 395"/>
                  <a:gd name="T10" fmla="*/ 21 w 241"/>
                  <a:gd name="T11" fmla="*/ 3 h 395"/>
                  <a:gd name="T12" fmla="*/ 119 w 241"/>
                  <a:gd name="T13" fmla="*/ 79 h 395"/>
                  <a:gd name="T14" fmla="*/ 240 w 241"/>
                  <a:gd name="T15" fmla="*/ 380 h 395"/>
                  <a:gd name="T16" fmla="*/ 228 w 241"/>
                  <a:gd name="T17" fmla="*/ 395 h 395"/>
                  <a:gd name="T18" fmla="*/ 226 w 241"/>
                  <a:gd name="T1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1" h="395">
                    <a:moveTo>
                      <a:pt x="226" y="395"/>
                    </a:moveTo>
                    <a:cubicBezTo>
                      <a:pt x="219" y="395"/>
                      <a:pt x="213" y="390"/>
                      <a:pt x="212" y="383"/>
                    </a:cubicBezTo>
                    <a:cubicBezTo>
                      <a:pt x="196" y="235"/>
                      <a:pt x="142" y="147"/>
                      <a:pt x="100" y="99"/>
                    </a:cubicBezTo>
                    <a:cubicBezTo>
                      <a:pt x="54" y="47"/>
                      <a:pt x="11" y="29"/>
                      <a:pt x="11" y="29"/>
                    </a:cubicBezTo>
                    <a:cubicBezTo>
                      <a:pt x="4" y="26"/>
                      <a:pt x="0" y="18"/>
                      <a:pt x="3" y="11"/>
                    </a:cubicBezTo>
                    <a:cubicBezTo>
                      <a:pt x="6" y="4"/>
                      <a:pt x="14" y="0"/>
                      <a:pt x="21" y="3"/>
                    </a:cubicBezTo>
                    <a:cubicBezTo>
                      <a:pt x="23" y="4"/>
                      <a:pt x="69" y="22"/>
                      <a:pt x="119" y="79"/>
                    </a:cubicBezTo>
                    <a:cubicBezTo>
                      <a:pt x="165" y="130"/>
                      <a:pt x="223" y="223"/>
                      <a:pt x="240" y="380"/>
                    </a:cubicBezTo>
                    <a:cubicBezTo>
                      <a:pt x="241" y="387"/>
                      <a:pt x="235" y="394"/>
                      <a:pt x="228" y="395"/>
                    </a:cubicBezTo>
                    <a:cubicBezTo>
                      <a:pt x="227" y="395"/>
                      <a:pt x="226" y="395"/>
                      <a:pt x="226" y="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6" name="Freeform 343"/>
              <p:cNvSpPr>
                <a:spLocks/>
              </p:cNvSpPr>
              <p:nvPr/>
            </p:nvSpPr>
            <p:spPr bwMode="auto">
              <a:xfrm>
                <a:off x="4910138" y="2627313"/>
                <a:ext cx="169863" cy="612775"/>
              </a:xfrm>
              <a:custGeom>
                <a:avLst/>
                <a:gdLst>
                  <a:gd name="T0" fmla="*/ 16 w 159"/>
                  <a:gd name="T1" fmla="*/ 575 h 575"/>
                  <a:gd name="T2" fmla="*/ 10 w 159"/>
                  <a:gd name="T3" fmla="*/ 573 h 575"/>
                  <a:gd name="T4" fmla="*/ 4 w 159"/>
                  <a:gd name="T5" fmla="*/ 554 h 575"/>
                  <a:gd name="T6" fmla="*/ 131 w 159"/>
                  <a:gd name="T7" fmla="*/ 14 h 575"/>
                  <a:gd name="T8" fmla="*/ 145 w 159"/>
                  <a:gd name="T9" fmla="*/ 0 h 575"/>
                  <a:gd name="T10" fmla="*/ 145 w 159"/>
                  <a:gd name="T11" fmla="*/ 0 h 575"/>
                  <a:gd name="T12" fmla="*/ 159 w 159"/>
                  <a:gd name="T13" fmla="*/ 14 h 575"/>
                  <a:gd name="T14" fmla="*/ 28 w 159"/>
                  <a:gd name="T15" fmla="*/ 567 h 575"/>
                  <a:gd name="T16" fmla="*/ 16 w 159"/>
                  <a:gd name="T17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575">
                    <a:moveTo>
                      <a:pt x="16" y="575"/>
                    </a:moveTo>
                    <a:cubicBezTo>
                      <a:pt x="14" y="575"/>
                      <a:pt x="12" y="574"/>
                      <a:pt x="10" y="573"/>
                    </a:cubicBezTo>
                    <a:cubicBezTo>
                      <a:pt x="3" y="570"/>
                      <a:pt x="0" y="561"/>
                      <a:pt x="4" y="554"/>
                    </a:cubicBezTo>
                    <a:cubicBezTo>
                      <a:pt x="123" y="322"/>
                      <a:pt x="131" y="17"/>
                      <a:pt x="131" y="14"/>
                    </a:cubicBezTo>
                    <a:cubicBezTo>
                      <a:pt x="131" y="6"/>
                      <a:pt x="137" y="0"/>
                      <a:pt x="14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53" y="0"/>
                      <a:pt x="159" y="7"/>
                      <a:pt x="159" y="14"/>
                    </a:cubicBezTo>
                    <a:cubicBezTo>
                      <a:pt x="159" y="18"/>
                      <a:pt x="151" y="329"/>
                      <a:pt x="28" y="567"/>
                    </a:cubicBezTo>
                    <a:cubicBezTo>
                      <a:pt x="26" y="572"/>
                      <a:pt x="21" y="575"/>
                      <a:pt x="16" y="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7" name="Freeform 344"/>
              <p:cNvSpPr>
                <a:spLocks/>
              </p:cNvSpPr>
              <p:nvPr/>
            </p:nvSpPr>
            <p:spPr bwMode="auto">
              <a:xfrm>
                <a:off x="4568826" y="2571751"/>
                <a:ext cx="439738" cy="358775"/>
              </a:xfrm>
              <a:custGeom>
                <a:avLst/>
                <a:gdLst>
                  <a:gd name="T0" fmla="*/ 16 w 413"/>
                  <a:gd name="T1" fmla="*/ 337 h 337"/>
                  <a:gd name="T2" fmla="*/ 11 w 413"/>
                  <a:gd name="T3" fmla="*/ 336 h 337"/>
                  <a:gd name="T4" fmla="*/ 2 w 413"/>
                  <a:gd name="T5" fmla="*/ 319 h 337"/>
                  <a:gd name="T6" fmla="*/ 393 w 413"/>
                  <a:gd name="T7" fmla="*/ 2 h 337"/>
                  <a:gd name="T8" fmla="*/ 411 w 413"/>
                  <a:gd name="T9" fmla="*/ 11 h 337"/>
                  <a:gd name="T10" fmla="*/ 401 w 413"/>
                  <a:gd name="T11" fmla="*/ 29 h 337"/>
                  <a:gd name="T12" fmla="*/ 29 w 413"/>
                  <a:gd name="T13" fmla="*/ 327 h 337"/>
                  <a:gd name="T14" fmla="*/ 16 w 413"/>
                  <a:gd name="T15" fmla="*/ 337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3" h="337">
                    <a:moveTo>
                      <a:pt x="16" y="337"/>
                    </a:moveTo>
                    <a:cubicBezTo>
                      <a:pt x="14" y="337"/>
                      <a:pt x="13" y="337"/>
                      <a:pt x="11" y="336"/>
                    </a:cubicBezTo>
                    <a:cubicBezTo>
                      <a:pt x="4" y="334"/>
                      <a:pt x="0" y="326"/>
                      <a:pt x="2" y="319"/>
                    </a:cubicBezTo>
                    <a:cubicBezTo>
                      <a:pt x="73" y="100"/>
                      <a:pt x="380" y="6"/>
                      <a:pt x="393" y="2"/>
                    </a:cubicBezTo>
                    <a:cubicBezTo>
                      <a:pt x="401" y="0"/>
                      <a:pt x="409" y="4"/>
                      <a:pt x="411" y="11"/>
                    </a:cubicBezTo>
                    <a:cubicBezTo>
                      <a:pt x="413" y="19"/>
                      <a:pt x="409" y="26"/>
                      <a:pt x="401" y="29"/>
                    </a:cubicBezTo>
                    <a:cubicBezTo>
                      <a:pt x="398" y="30"/>
                      <a:pt x="96" y="123"/>
                      <a:pt x="29" y="327"/>
                    </a:cubicBezTo>
                    <a:cubicBezTo>
                      <a:pt x="27" y="333"/>
                      <a:pt x="22" y="337"/>
                      <a:pt x="16" y="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8" name="Freeform 345"/>
              <p:cNvSpPr>
                <a:spLocks/>
              </p:cNvSpPr>
              <p:nvPr/>
            </p:nvSpPr>
            <p:spPr bwMode="auto">
              <a:xfrm>
                <a:off x="4708526" y="2443163"/>
                <a:ext cx="296863" cy="88900"/>
              </a:xfrm>
              <a:custGeom>
                <a:avLst/>
                <a:gdLst>
                  <a:gd name="T0" fmla="*/ 263 w 279"/>
                  <a:gd name="T1" fmla="*/ 83 h 83"/>
                  <a:gd name="T2" fmla="*/ 258 w 279"/>
                  <a:gd name="T3" fmla="*/ 82 h 83"/>
                  <a:gd name="T4" fmla="*/ 19 w 279"/>
                  <a:gd name="T5" fmla="*/ 57 h 83"/>
                  <a:gd name="T6" fmla="*/ 2 w 279"/>
                  <a:gd name="T7" fmla="*/ 46 h 83"/>
                  <a:gd name="T8" fmla="*/ 13 w 279"/>
                  <a:gd name="T9" fmla="*/ 30 h 83"/>
                  <a:gd name="T10" fmla="*/ 269 w 279"/>
                  <a:gd name="T11" fmla="*/ 56 h 83"/>
                  <a:gd name="T12" fmla="*/ 276 w 279"/>
                  <a:gd name="T13" fmla="*/ 75 h 83"/>
                  <a:gd name="T14" fmla="*/ 263 w 279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83">
                    <a:moveTo>
                      <a:pt x="263" y="83"/>
                    </a:moveTo>
                    <a:cubicBezTo>
                      <a:pt x="261" y="83"/>
                      <a:pt x="260" y="83"/>
                      <a:pt x="258" y="82"/>
                    </a:cubicBezTo>
                    <a:cubicBezTo>
                      <a:pt x="256" y="81"/>
                      <a:pt x="139" y="30"/>
                      <a:pt x="19" y="57"/>
                    </a:cubicBezTo>
                    <a:cubicBezTo>
                      <a:pt x="11" y="59"/>
                      <a:pt x="4" y="54"/>
                      <a:pt x="2" y="46"/>
                    </a:cubicBezTo>
                    <a:cubicBezTo>
                      <a:pt x="0" y="39"/>
                      <a:pt x="5" y="31"/>
                      <a:pt x="13" y="30"/>
                    </a:cubicBezTo>
                    <a:cubicBezTo>
                      <a:pt x="143" y="0"/>
                      <a:pt x="264" y="54"/>
                      <a:pt x="269" y="56"/>
                    </a:cubicBezTo>
                    <a:cubicBezTo>
                      <a:pt x="276" y="60"/>
                      <a:pt x="279" y="68"/>
                      <a:pt x="276" y="75"/>
                    </a:cubicBezTo>
                    <a:cubicBezTo>
                      <a:pt x="274" y="80"/>
                      <a:pt x="269" y="83"/>
                      <a:pt x="263" y="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9" name="Freeform 346"/>
              <p:cNvSpPr>
                <a:spLocks/>
              </p:cNvSpPr>
              <p:nvPr/>
            </p:nvSpPr>
            <p:spPr bwMode="auto">
              <a:xfrm>
                <a:off x="5035551" y="2379663"/>
                <a:ext cx="58738" cy="106363"/>
              </a:xfrm>
              <a:custGeom>
                <a:avLst/>
                <a:gdLst>
                  <a:gd name="T0" fmla="*/ 36 w 55"/>
                  <a:gd name="T1" fmla="*/ 101 h 101"/>
                  <a:gd name="T2" fmla="*/ 34 w 55"/>
                  <a:gd name="T3" fmla="*/ 101 h 101"/>
                  <a:gd name="T4" fmla="*/ 22 w 55"/>
                  <a:gd name="T5" fmla="*/ 86 h 101"/>
                  <a:gd name="T6" fmla="*/ 22 w 55"/>
                  <a:gd name="T7" fmla="*/ 86 h 101"/>
                  <a:gd name="T8" fmla="*/ 7 w 55"/>
                  <a:gd name="T9" fmla="*/ 26 h 101"/>
                  <a:gd name="T10" fmla="*/ 6 w 55"/>
                  <a:gd name="T11" fmla="*/ 7 h 101"/>
                  <a:gd name="T12" fmla="*/ 25 w 55"/>
                  <a:gd name="T13" fmla="*/ 5 h 101"/>
                  <a:gd name="T14" fmla="*/ 50 w 55"/>
                  <a:gd name="T15" fmla="*/ 89 h 101"/>
                  <a:gd name="T16" fmla="*/ 36 w 55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01">
                    <a:moveTo>
                      <a:pt x="36" y="101"/>
                    </a:moveTo>
                    <a:cubicBezTo>
                      <a:pt x="35" y="101"/>
                      <a:pt x="35" y="101"/>
                      <a:pt x="34" y="101"/>
                    </a:cubicBezTo>
                    <a:cubicBezTo>
                      <a:pt x="27" y="100"/>
                      <a:pt x="21" y="94"/>
                      <a:pt x="22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74"/>
                      <a:pt x="23" y="40"/>
                      <a:pt x="7" y="26"/>
                    </a:cubicBezTo>
                    <a:cubicBezTo>
                      <a:pt x="1" y="21"/>
                      <a:pt x="0" y="12"/>
                      <a:pt x="6" y="7"/>
                    </a:cubicBezTo>
                    <a:cubicBezTo>
                      <a:pt x="11" y="1"/>
                      <a:pt x="20" y="0"/>
                      <a:pt x="25" y="5"/>
                    </a:cubicBezTo>
                    <a:cubicBezTo>
                      <a:pt x="55" y="32"/>
                      <a:pt x="50" y="83"/>
                      <a:pt x="50" y="89"/>
                    </a:cubicBezTo>
                    <a:cubicBezTo>
                      <a:pt x="49" y="96"/>
                      <a:pt x="43" y="101"/>
                      <a:pt x="36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0" name="Freeform 347"/>
              <p:cNvSpPr>
                <a:spLocks/>
              </p:cNvSpPr>
              <p:nvPr/>
            </p:nvSpPr>
            <p:spPr bwMode="auto">
              <a:xfrm>
                <a:off x="4557713" y="2376488"/>
                <a:ext cx="873125" cy="873125"/>
              </a:xfrm>
              <a:custGeom>
                <a:avLst/>
                <a:gdLst>
                  <a:gd name="T0" fmla="*/ 409 w 819"/>
                  <a:gd name="T1" fmla="*/ 819 h 819"/>
                  <a:gd name="T2" fmla="*/ 0 w 819"/>
                  <a:gd name="T3" fmla="*/ 409 h 819"/>
                  <a:gd name="T4" fmla="*/ 74 w 819"/>
                  <a:gd name="T5" fmla="*/ 175 h 819"/>
                  <a:gd name="T6" fmla="*/ 263 w 819"/>
                  <a:gd name="T7" fmla="*/ 27 h 819"/>
                  <a:gd name="T8" fmla="*/ 281 w 819"/>
                  <a:gd name="T9" fmla="*/ 35 h 819"/>
                  <a:gd name="T10" fmla="*/ 273 w 819"/>
                  <a:gd name="T11" fmla="*/ 53 h 819"/>
                  <a:gd name="T12" fmla="*/ 28 w 819"/>
                  <a:gd name="T13" fmla="*/ 409 h 819"/>
                  <a:gd name="T14" fmla="*/ 409 w 819"/>
                  <a:gd name="T15" fmla="*/ 791 h 819"/>
                  <a:gd name="T16" fmla="*/ 791 w 819"/>
                  <a:gd name="T17" fmla="*/ 409 h 819"/>
                  <a:gd name="T18" fmla="*/ 409 w 819"/>
                  <a:gd name="T19" fmla="*/ 28 h 819"/>
                  <a:gd name="T20" fmla="*/ 334 w 819"/>
                  <a:gd name="T21" fmla="*/ 35 h 819"/>
                  <a:gd name="T22" fmla="*/ 318 w 819"/>
                  <a:gd name="T23" fmla="*/ 24 h 819"/>
                  <a:gd name="T24" fmla="*/ 329 w 819"/>
                  <a:gd name="T25" fmla="*/ 8 h 819"/>
                  <a:gd name="T26" fmla="*/ 409 w 819"/>
                  <a:gd name="T27" fmla="*/ 0 h 819"/>
                  <a:gd name="T28" fmla="*/ 819 w 819"/>
                  <a:gd name="T29" fmla="*/ 409 h 819"/>
                  <a:gd name="T30" fmla="*/ 409 w 819"/>
                  <a:gd name="T31" fmla="*/ 81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9" h="819">
                    <a:moveTo>
                      <a:pt x="409" y="819"/>
                    </a:moveTo>
                    <a:cubicBezTo>
                      <a:pt x="183" y="819"/>
                      <a:pt x="0" y="635"/>
                      <a:pt x="0" y="409"/>
                    </a:cubicBezTo>
                    <a:cubicBezTo>
                      <a:pt x="0" y="325"/>
                      <a:pt x="25" y="244"/>
                      <a:pt x="74" y="175"/>
                    </a:cubicBezTo>
                    <a:cubicBezTo>
                      <a:pt x="121" y="107"/>
                      <a:pt x="186" y="56"/>
                      <a:pt x="263" y="27"/>
                    </a:cubicBezTo>
                    <a:cubicBezTo>
                      <a:pt x="270" y="24"/>
                      <a:pt x="278" y="28"/>
                      <a:pt x="281" y="35"/>
                    </a:cubicBezTo>
                    <a:cubicBezTo>
                      <a:pt x="284" y="42"/>
                      <a:pt x="280" y="50"/>
                      <a:pt x="273" y="53"/>
                    </a:cubicBezTo>
                    <a:cubicBezTo>
                      <a:pt x="126" y="109"/>
                      <a:pt x="28" y="252"/>
                      <a:pt x="28" y="409"/>
                    </a:cubicBezTo>
                    <a:cubicBezTo>
                      <a:pt x="28" y="620"/>
                      <a:pt x="199" y="791"/>
                      <a:pt x="409" y="791"/>
                    </a:cubicBezTo>
                    <a:cubicBezTo>
                      <a:pt x="620" y="791"/>
                      <a:pt x="791" y="620"/>
                      <a:pt x="791" y="409"/>
                    </a:cubicBezTo>
                    <a:cubicBezTo>
                      <a:pt x="791" y="199"/>
                      <a:pt x="620" y="28"/>
                      <a:pt x="409" y="28"/>
                    </a:cubicBezTo>
                    <a:cubicBezTo>
                      <a:pt x="384" y="28"/>
                      <a:pt x="359" y="30"/>
                      <a:pt x="334" y="35"/>
                    </a:cubicBezTo>
                    <a:cubicBezTo>
                      <a:pt x="327" y="37"/>
                      <a:pt x="319" y="32"/>
                      <a:pt x="318" y="24"/>
                    </a:cubicBezTo>
                    <a:cubicBezTo>
                      <a:pt x="316" y="17"/>
                      <a:pt x="321" y="9"/>
                      <a:pt x="329" y="8"/>
                    </a:cubicBezTo>
                    <a:cubicBezTo>
                      <a:pt x="355" y="3"/>
                      <a:pt x="382" y="0"/>
                      <a:pt x="409" y="0"/>
                    </a:cubicBezTo>
                    <a:cubicBezTo>
                      <a:pt x="635" y="0"/>
                      <a:pt x="819" y="184"/>
                      <a:pt x="819" y="409"/>
                    </a:cubicBezTo>
                    <a:cubicBezTo>
                      <a:pt x="819" y="635"/>
                      <a:pt x="635" y="819"/>
                      <a:pt x="409" y="8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3" name="Freeform 124"/>
            <p:cNvSpPr>
              <a:spLocks/>
            </p:cNvSpPr>
            <p:nvPr/>
          </p:nvSpPr>
          <p:spPr bwMode="auto">
            <a:xfrm>
              <a:off x="11919608" y="5502278"/>
              <a:ext cx="128644" cy="244032"/>
            </a:xfrm>
            <a:custGeom>
              <a:avLst/>
              <a:gdLst>
                <a:gd name="T0" fmla="*/ 389 w 389"/>
                <a:gd name="T1" fmla="*/ 0 h 736"/>
                <a:gd name="T2" fmla="*/ 326 w 389"/>
                <a:gd name="T3" fmla="*/ 46 h 736"/>
                <a:gd name="T4" fmla="*/ 266 w 389"/>
                <a:gd name="T5" fmla="*/ 231 h 736"/>
                <a:gd name="T6" fmla="*/ 72 w 389"/>
                <a:gd name="T7" fmla="*/ 231 h 736"/>
                <a:gd name="T8" fmla="*/ 9 w 389"/>
                <a:gd name="T9" fmla="*/ 276 h 736"/>
                <a:gd name="T10" fmla="*/ 33 w 389"/>
                <a:gd name="T11" fmla="*/ 350 h 736"/>
                <a:gd name="T12" fmla="*/ 190 w 389"/>
                <a:gd name="T13" fmla="*/ 465 h 736"/>
                <a:gd name="T14" fmla="*/ 130 w 389"/>
                <a:gd name="T15" fmla="*/ 649 h 736"/>
                <a:gd name="T16" fmla="*/ 154 w 389"/>
                <a:gd name="T17" fmla="*/ 723 h 736"/>
                <a:gd name="T18" fmla="*/ 193 w 389"/>
                <a:gd name="T19" fmla="*/ 736 h 736"/>
                <a:gd name="T20" fmla="*/ 232 w 389"/>
                <a:gd name="T21" fmla="*/ 723 h 736"/>
                <a:gd name="T22" fmla="*/ 389 w 389"/>
                <a:gd name="T23" fmla="*/ 609 h 736"/>
                <a:gd name="T24" fmla="*/ 389 w 389"/>
                <a:gd name="T2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" h="736">
                  <a:moveTo>
                    <a:pt x="389" y="0"/>
                  </a:moveTo>
                  <a:cubicBezTo>
                    <a:pt x="360" y="0"/>
                    <a:pt x="335" y="18"/>
                    <a:pt x="326" y="46"/>
                  </a:cubicBezTo>
                  <a:cubicBezTo>
                    <a:pt x="266" y="231"/>
                    <a:pt x="266" y="231"/>
                    <a:pt x="266" y="231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43" y="231"/>
                    <a:pt x="18" y="249"/>
                    <a:pt x="9" y="276"/>
                  </a:cubicBezTo>
                  <a:cubicBezTo>
                    <a:pt x="0" y="304"/>
                    <a:pt x="9" y="333"/>
                    <a:pt x="33" y="350"/>
                  </a:cubicBezTo>
                  <a:cubicBezTo>
                    <a:pt x="190" y="465"/>
                    <a:pt x="190" y="465"/>
                    <a:pt x="190" y="465"/>
                  </a:cubicBezTo>
                  <a:cubicBezTo>
                    <a:pt x="130" y="649"/>
                    <a:pt x="130" y="649"/>
                    <a:pt x="130" y="649"/>
                  </a:cubicBezTo>
                  <a:cubicBezTo>
                    <a:pt x="121" y="677"/>
                    <a:pt x="131" y="706"/>
                    <a:pt x="154" y="723"/>
                  </a:cubicBezTo>
                  <a:cubicBezTo>
                    <a:pt x="165" y="732"/>
                    <a:pt x="179" y="736"/>
                    <a:pt x="193" y="736"/>
                  </a:cubicBezTo>
                  <a:cubicBezTo>
                    <a:pt x="207" y="736"/>
                    <a:pt x="220" y="732"/>
                    <a:pt x="232" y="723"/>
                  </a:cubicBezTo>
                  <a:cubicBezTo>
                    <a:pt x="389" y="609"/>
                    <a:pt x="389" y="609"/>
                    <a:pt x="389" y="609"/>
                  </a:cubicBezTo>
                  <a:cubicBezTo>
                    <a:pt x="389" y="0"/>
                    <a:pt x="389" y="0"/>
                    <a:pt x="38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11916136" y="5496386"/>
              <a:ext cx="266127" cy="251888"/>
              <a:chOff x="5995988" y="3833813"/>
              <a:chExt cx="860425" cy="814388"/>
            </a:xfrm>
          </p:grpSpPr>
          <p:sp>
            <p:nvSpPr>
              <p:cNvPr id="115" name="Freeform 357"/>
              <p:cNvSpPr>
                <a:spLocks/>
              </p:cNvSpPr>
              <p:nvPr/>
            </p:nvSpPr>
            <p:spPr bwMode="auto">
              <a:xfrm>
                <a:off x="5995988" y="3833813"/>
                <a:ext cx="860425" cy="814388"/>
              </a:xfrm>
              <a:custGeom>
                <a:avLst/>
                <a:gdLst>
                  <a:gd name="T0" fmla="*/ 600 w 808"/>
                  <a:gd name="T1" fmla="*/ 764 h 764"/>
                  <a:gd name="T2" fmla="*/ 553 w 808"/>
                  <a:gd name="T3" fmla="*/ 749 h 764"/>
                  <a:gd name="T4" fmla="*/ 404 w 808"/>
                  <a:gd name="T5" fmla="*/ 640 h 764"/>
                  <a:gd name="T6" fmla="*/ 255 w 808"/>
                  <a:gd name="T7" fmla="*/ 749 h 764"/>
                  <a:gd name="T8" fmla="*/ 208 w 808"/>
                  <a:gd name="T9" fmla="*/ 764 h 764"/>
                  <a:gd name="T10" fmla="*/ 161 w 808"/>
                  <a:gd name="T11" fmla="*/ 749 h 764"/>
                  <a:gd name="T12" fmla="*/ 132 w 808"/>
                  <a:gd name="T13" fmla="*/ 659 h 764"/>
                  <a:gd name="T14" fmla="*/ 189 w 808"/>
                  <a:gd name="T15" fmla="*/ 484 h 764"/>
                  <a:gd name="T16" fmla="*/ 40 w 808"/>
                  <a:gd name="T17" fmla="*/ 376 h 764"/>
                  <a:gd name="T18" fmla="*/ 10 w 808"/>
                  <a:gd name="T19" fmla="*/ 286 h 764"/>
                  <a:gd name="T20" fmla="*/ 87 w 808"/>
                  <a:gd name="T21" fmla="*/ 231 h 764"/>
                  <a:gd name="T22" fmla="*/ 271 w 808"/>
                  <a:gd name="T23" fmla="*/ 231 h 764"/>
                  <a:gd name="T24" fmla="*/ 298 w 808"/>
                  <a:gd name="T25" fmla="*/ 146 h 764"/>
                  <a:gd name="T26" fmla="*/ 316 w 808"/>
                  <a:gd name="T27" fmla="*/ 137 h 764"/>
                  <a:gd name="T28" fmla="*/ 325 w 808"/>
                  <a:gd name="T29" fmla="*/ 155 h 764"/>
                  <a:gd name="T30" fmla="*/ 294 w 808"/>
                  <a:gd name="T31" fmla="*/ 249 h 764"/>
                  <a:gd name="T32" fmla="*/ 281 w 808"/>
                  <a:gd name="T33" fmla="*/ 259 h 764"/>
                  <a:gd name="T34" fmla="*/ 87 w 808"/>
                  <a:gd name="T35" fmla="*/ 259 h 764"/>
                  <a:gd name="T36" fmla="*/ 37 w 808"/>
                  <a:gd name="T37" fmla="*/ 295 h 764"/>
                  <a:gd name="T38" fmla="*/ 56 w 808"/>
                  <a:gd name="T39" fmla="*/ 353 h 764"/>
                  <a:gd name="T40" fmla="*/ 213 w 808"/>
                  <a:gd name="T41" fmla="*/ 467 h 764"/>
                  <a:gd name="T42" fmla="*/ 218 w 808"/>
                  <a:gd name="T43" fmla="*/ 483 h 764"/>
                  <a:gd name="T44" fmla="*/ 158 w 808"/>
                  <a:gd name="T45" fmla="*/ 668 h 764"/>
                  <a:gd name="T46" fmla="*/ 177 w 808"/>
                  <a:gd name="T47" fmla="*/ 726 h 764"/>
                  <a:gd name="T48" fmla="*/ 208 w 808"/>
                  <a:gd name="T49" fmla="*/ 736 h 764"/>
                  <a:gd name="T50" fmla="*/ 238 w 808"/>
                  <a:gd name="T51" fmla="*/ 726 h 764"/>
                  <a:gd name="T52" fmla="*/ 396 w 808"/>
                  <a:gd name="T53" fmla="*/ 612 h 764"/>
                  <a:gd name="T54" fmla="*/ 412 w 808"/>
                  <a:gd name="T55" fmla="*/ 612 h 764"/>
                  <a:gd name="T56" fmla="*/ 569 w 808"/>
                  <a:gd name="T57" fmla="*/ 726 h 764"/>
                  <a:gd name="T58" fmla="*/ 600 w 808"/>
                  <a:gd name="T59" fmla="*/ 736 h 764"/>
                  <a:gd name="T60" fmla="*/ 631 w 808"/>
                  <a:gd name="T61" fmla="*/ 726 h 764"/>
                  <a:gd name="T62" fmla="*/ 650 w 808"/>
                  <a:gd name="T63" fmla="*/ 668 h 764"/>
                  <a:gd name="T64" fmla="*/ 590 w 808"/>
                  <a:gd name="T65" fmla="*/ 483 h 764"/>
                  <a:gd name="T66" fmla="*/ 595 w 808"/>
                  <a:gd name="T67" fmla="*/ 467 h 764"/>
                  <a:gd name="T68" fmla="*/ 752 w 808"/>
                  <a:gd name="T69" fmla="*/ 353 h 764"/>
                  <a:gd name="T70" fmla="*/ 771 w 808"/>
                  <a:gd name="T71" fmla="*/ 295 h 764"/>
                  <a:gd name="T72" fmla="*/ 721 w 808"/>
                  <a:gd name="T73" fmla="*/ 259 h 764"/>
                  <a:gd name="T74" fmla="*/ 527 w 808"/>
                  <a:gd name="T75" fmla="*/ 259 h 764"/>
                  <a:gd name="T76" fmla="*/ 514 w 808"/>
                  <a:gd name="T77" fmla="*/ 249 h 764"/>
                  <a:gd name="T78" fmla="*/ 454 w 808"/>
                  <a:gd name="T79" fmla="*/ 64 h 764"/>
                  <a:gd name="T80" fmla="*/ 404 w 808"/>
                  <a:gd name="T81" fmla="*/ 28 h 764"/>
                  <a:gd name="T82" fmla="*/ 354 w 808"/>
                  <a:gd name="T83" fmla="*/ 64 h 764"/>
                  <a:gd name="T84" fmla="*/ 342 w 808"/>
                  <a:gd name="T85" fmla="*/ 101 h 764"/>
                  <a:gd name="T86" fmla="*/ 325 w 808"/>
                  <a:gd name="T87" fmla="*/ 110 h 764"/>
                  <a:gd name="T88" fmla="*/ 316 w 808"/>
                  <a:gd name="T89" fmla="*/ 92 h 764"/>
                  <a:gd name="T90" fmla="*/ 328 w 808"/>
                  <a:gd name="T91" fmla="*/ 55 h 764"/>
                  <a:gd name="T92" fmla="*/ 404 w 808"/>
                  <a:gd name="T93" fmla="*/ 0 h 764"/>
                  <a:gd name="T94" fmla="*/ 480 w 808"/>
                  <a:gd name="T95" fmla="*/ 55 h 764"/>
                  <a:gd name="T96" fmla="*/ 537 w 808"/>
                  <a:gd name="T97" fmla="*/ 231 h 764"/>
                  <a:gd name="T98" fmla="*/ 721 w 808"/>
                  <a:gd name="T99" fmla="*/ 231 h 764"/>
                  <a:gd name="T100" fmla="*/ 798 w 808"/>
                  <a:gd name="T101" fmla="*/ 286 h 764"/>
                  <a:gd name="T102" fmla="*/ 768 w 808"/>
                  <a:gd name="T103" fmla="*/ 376 h 764"/>
                  <a:gd name="T104" fmla="*/ 619 w 808"/>
                  <a:gd name="T105" fmla="*/ 484 h 764"/>
                  <a:gd name="T106" fmla="*/ 676 w 808"/>
                  <a:gd name="T107" fmla="*/ 659 h 764"/>
                  <a:gd name="T108" fmla="*/ 647 w 808"/>
                  <a:gd name="T109" fmla="*/ 749 h 764"/>
                  <a:gd name="T110" fmla="*/ 600 w 808"/>
                  <a:gd name="T111" fmla="*/ 76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8" h="764">
                    <a:moveTo>
                      <a:pt x="600" y="764"/>
                    </a:moveTo>
                    <a:cubicBezTo>
                      <a:pt x="583" y="764"/>
                      <a:pt x="567" y="759"/>
                      <a:pt x="553" y="749"/>
                    </a:cubicBezTo>
                    <a:cubicBezTo>
                      <a:pt x="404" y="640"/>
                      <a:pt x="404" y="640"/>
                      <a:pt x="404" y="640"/>
                    </a:cubicBezTo>
                    <a:cubicBezTo>
                      <a:pt x="255" y="749"/>
                      <a:pt x="255" y="749"/>
                      <a:pt x="255" y="749"/>
                    </a:cubicBezTo>
                    <a:cubicBezTo>
                      <a:pt x="241" y="759"/>
                      <a:pt x="225" y="764"/>
                      <a:pt x="208" y="764"/>
                    </a:cubicBezTo>
                    <a:cubicBezTo>
                      <a:pt x="191" y="764"/>
                      <a:pt x="175" y="759"/>
                      <a:pt x="161" y="749"/>
                    </a:cubicBezTo>
                    <a:cubicBezTo>
                      <a:pt x="133" y="728"/>
                      <a:pt x="121" y="692"/>
                      <a:pt x="132" y="659"/>
                    </a:cubicBezTo>
                    <a:cubicBezTo>
                      <a:pt x="189" y="484"/>
                      <a:pt x="189" y="484"/>
                      <a:pt x="189" y="484"/>
                    </a:cubicBezTo>
                    <a:cubicBezTo>
                      <a:pt x="40" y="376"/>
                      <a:pt x="40" y="376"/>
                      <a:pt x="40" y="376"/>
                    </a:cubicBezTo>
                    <a:cubicBezTo>
                      <a:pt x="11" y="355"/>
                      <a:pt x="0" y="319"/>
                      <a:pt x="10" y="286"/>
                    </a:cubicBezTo>
                    <a:cubicBezTo>
                      <a:pt x="21" y="253"/>
                      <a:pt x="52" y="231"/>
                      <a:pt x="87" y="231"/>
                    </a:cubicBezTo>
                    <a:cubicBezTo>
                      <a:pt x="271" y="231"/>
                      <a:pt x="271" y="231"/>
                      <a:pt x="271" y="231"/>
                    </a:cubicBezTo>
                    <a:cubicBezTo>
                      <a:pt x="298" y="146"/>
                      <a:pt x="298" y="146"/>
                      <a:pt x="298" y="146"/>
                    </a:cubicBezTo>
                    <a:cubicBezTo>
                      <a:pt x="301" y="139"/>
                      <a:pt x="309" y="135"/>
                      <a:pt x="316" y="137"/>
                    </a:cubicBezTo>
                    <a:cubicBezTo>
                      <a:pt x="323" y="140"/>
                      <a:pt x="327" y="148"/>
                      <a:pt x="325" y="155"/>
                    </a:cubicBezTo>
                    <a:cubicBezTo>
                      <a:pt x="294" y="249"/>
                      <a:pt x="294" y="249"/>
                      <a:pt x="294" y="249"/>
                    </a:cubicBezTo>
                    <a:cubicBezTo>
                      <a:pt x="292" y="255"/>
                      <a:pt x="287" y="259"/>
                      <a:pt x="281" y="259"/>
                    </a:cubicBezTo>
                    <a:cubicBezTo>
                      <a:pt x="87" y="259"/>
                      <a:pt x="87" y="259"/>
                      <a:pt x="87" y="259"/>
                    </a:cubicBezTo>
                    <a:cubicBezTo>
                      <a:pt x="64" y="259"/>
                      <a:pt x="44" y="273"/>
                      <a:pt x="37" y="295"/>
                    </a:cubicBezTo>
                    <a:cubicBezTo>
                      <a:pt x="30" y="316"/>
                      <a:pt x="38" y="340"/>
                      <a:pt x="56" y="353"/>
                    </a:cubicBezTo>
                    <a:cubicBezTo>
                      <a:pt x="213" y="467"/>
                      <a:pt x="213" y="467"/>
                      <a:pt x="213" y="467"/>
                    </a:cubicBezTo>
                    <a:cubicBezTo>
                      <a:pt x="218" y="471"/>
                      <a:pt x="220" y="477"/>
                      <a:pt x="218" y="483"/>
                    </a:cubicBezTo>
                    <a:cubicBezTo>
                      <a:pt x="158" y="668"/>
                      <a:pt x="158" y="668"/>
                      <a:pt x="158" y="668"/>
                    </a:cubicBezTo>
                    <a:cubicBezTo>
                      <a:pt x="151" y="689"/>
                      <a:pt x="159" y="713"/>
                      <a:pt x="177" y="726"/>
                    </a:cubicBezTo>
                    <a:cubicBezTo>
                      <a:pt x="186" y="733"/>
                      <a:pt x="197" y="736"/>
                      <a:pt x="208" y="736"/>
                    </a:cubicBezTo>
                    <a:cubicBezTo>
                      <a:pt x="219" y="736"/>
                      <a:pt x="230" y="733"/>
                      <a:pt x="238" y="726"/>
                    </a:cubicBezTo>
                    <a:cubicBezTo>
                      <a:pt x="396" y="612"/>
                      <a:pt x="396" y="612"/>
                      <a:pt x="396" y="612"/>
                    </a:cubicBezTo>
                    <a:cubicBezTo>
                      <a:pt x="401" y="608"/>
                      <a:pt x="407" y="608"/>
                      <a:pt x="412" y="612"/>
                    </a:cubicBezTo>
                    <a:cubicBezTo>
                      <a:pt x="569" y="726"/>
                      <a:pt x="569" y="726"/>
                      <a:pt x="569" y="726"/>
                    </a:cubicBezTo>
                    <a:cubicBezTo>
                      <a:pt x="578" y="733"/>
                      <a:pt x="589" y="736"/>
                      <a:pt x="600" y="736"/>
                    </a:cubicBezTo>
                    <a:cubicBezTo>
                      <a:pt x="611" y="736"/>
                      <a:pt x="622" y="733"/>
                      <a:pt x="631" y="726"/>
                    </a:cubicBezTo>
                    <a:cubicBezTo>
                      <a:pt x="649" y="713"/>
                      <a:pt x="657" y="689"/>
                      <a:pt x="650" y="668"/>
                    </a:cubicBezTo>
                    <a:cubicBezTo>
                      <a:pt x="590" y="483"/>
                      <a:pt x="590" y="483"/>
                      <a:pt x="590" y="483"/>
                    </a:cubicBezTo>
                    <a:cubicBezTo>
                      <a:pt x="588" y="477"/>
                      <a:pt x="590" y="471"/>
                      <a:pt x="595" y="467"/>
                    </a:cubicBezTo>
                    <a:cubicBezTo>
                      <a:pt x="752" y="353"/>
                      <a:pt x="752" y="353"/>
                      <a:pt x="752" y="353"/>
                    </a:cubicBezTo>
                    <a:cubicBezTo>
                      <a:pt x="770" y="340"/>
                      <a:pt x="778" y="316"/>
                      <a:pt x="771" y="295"/>
                    </a:cubicBezTo>
                    <a:cubicBezTo>
                      <a:pt x="764" y="273"/>
                      <a:pt x="744" y="259"/>
                      <a:pt x="721" y="259"/>
                    </a:cubicBezTo>
                    <a:cubicBezTo>
                      <a:pt x="527" y="259"/>
                      <a:pt x="527" y="259"/>
                      <a:pt x="527" y="259"/>
                    </a:cubicBezTo>
                    <a:cubicBezTo>
                      <a:pt x="521" y="259"/>
                      <a:pt x="515" y="255"/>
                      <a:pt x="514" y="249"/>
                    </a:cubicBezTo>
                    <a:cubicBezTo>
                      <a:pt x="454" y="64"/>
                      <a:pt x="454" y="64"/>
                      <a:pt x="454" y="64"/>
                    </a:cubicBezTo>
                    <a:cubicBezTo>
                      <a:pt x="447" y="43"/>
                      <a:pt x="427" y="28"/>
                      <a:pt x="404" y="28"/>
                    </a:cubicBezTo>
                    <a:cubicBezTo>
                      <a:pt x="381" y="28"/>
                      <a:pt x="361" y="43"/>
                      <a:pt x="354" y="64"/>
                    </a:cubicBezTo>
                    <a:cubicBezTo>
                      <a:pt x="342" y="101"/>
                      <a:pt x="342" y="101"/>
                      <a:pt x="342" y="101"/>
                    </a:cubicBezTo>
                    <a:cubicBezTo>
                      <a:pt x="340" y="108"/>
                      <a:pt x="332" y="112"/>
                      <a:pt x="325" y="110"/>
                    </a:cubicBezTo>
                    <a:cubicBezTo>
                      <a:pt x="317" y="108"/>
                      <a:pt x="313" y="100"/>
                      <a:pt x="316" y="92"/>
                    </a:cubicBezTo>
                    <a:cubicBezTo>
                      <a:pt x="328" y="55"/>
                      <a:pt x="328" y="55"/>
                      <a:pt x="328" y="55"/>
                    </a:cubicBezTo>
                    <a:cubicBezTo>
                      <a:pt x="339" y="22"/>
                      <a:pt x="369" y="0"/>
                      <a:pt x="404" y="0"/>
                    </a:cubicBezTo>
                    <a:cubicBezTo>
                      <a:pt x="439" y="0"/>
                      <a:pt x="469" y="22"/>
                      <a:pt x="480" y="55"/>
                    </a:cubicBezTo>
                    <a:cubicBezTo>
                      <a:pt x="537" y="231"/>
                      <a:pt x="537" y="231"/>
                      <a:pt x="537" y="231"/>
                    </a:cubicBezTo>
                    <a:cubicBezTo>
                      <a:pt x="721" y="231"/>
                      <a:pt x="721" y="231"/>
                      <a:pt x="721" y="231"/>
                    </a:cubicBezTo>
                    <a:cubicBezTo>
                      <a:pt x="756" y="231"/>
                      <a:pt x="787" y="253"/>
                      <a:pt x="798" y="286"/>
                    </a:cubicBezTo>
                    <a:cubicBezTo>
                      <a:pt x="808" y="319"/>
                      <a:pt x="797" y="355"/>
                      <a:pt x="768" y="376"/>
                    </a:cubicBezTo>
                    <a:cubicBezTo>
                      <a:pt x="619" y="484"/>
                      <a:pt x="619" y="484"/>
                      <a:pt x="619" y="484"/>
                    </a:cubicBezTo>
                    <a:cubicBezTo>
                      <a:pt x="676" y="659"/>
                      <a:pt x="676" y="659"/>
                      <a:pt x="676" y="659"/>
                    </a:cubicBezTo>
                    <a:cubicBezTo>
                      <a:pt x="687" y="692"/>
                      <a:pt x="675" y="728"/>
                      <a:pt x="647" y="749"/>
                    </a:cubicBezTo>
                    <a:cubicBezTo>
                      <a:pt x="633" y="759"/>
                      <a:pt x="617" y="764"/>
                      <a:pt x="600" y="7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6" name="Freeform 358"/>
              <p:cNvSpPr>
                <a:spLocks/>
              </p:cNvSpPr>
              <p:nvPr/>
            </p:nvSpPr>
            <p:spPr bwMode="auto">
              <a:xfrm>
                <a:off x="6411913" y="3910013"/>
                <a:ext cx="30163" cy="41275"/>
              </a:xfrm>
              <a:custGeom>
                <a:avLst/>
                <a:gdLst>
                  <a:gd name="T0" fmla="*/ 14 w 28"/>
                  <a:gd name="T1" fmla="*/ 38 h 38"/>
                  <a:gd name="T2" fmla="*/ 0 w 28"/>
                  <a:gd name="T3" fmla="*/ 24 h 38"/>
                  <a:gd name="T4" fmla="*/ 0 w 28"/>
                  <a:gd name="T5" fmla="*/ 14 h 38"/>
                  <a:gd name="T6" fmla="*/ 14 w 28"/>
                  <a:gd name="T7" fmla="*/ 0 h 38"/>
                  <a:gd name="T8" fmla="*/ 28 w 28"/>
                  <a:gd name="T9" fmla="*/ 14 h 38"/>
                  <a:gd name="T10" fmla="*/ 28 w 28"/>
                  <a:gd name="T11" fmla="*/ 24 h 38"/>
                  <a:gd name="T12" fmla="*/ 14 w 28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8">
                    <a:moveTo>
                      <a:pt x="14" y="38"/>
                    </a:moveTo>
                    <a:cubicBezTo>
                      <a:pt x="6" y="38"/>
                      <a:pt x="0" y="32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32"/>
                      <a:pt x="22" y="38"/>
                      <a:pt x="1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Freeform 359"/>
              <p:cNvSpPr>
                <a:spLocks noEditPoints="1"/>
              </p:cNvSpPr>
              <p:nvPr/>
            </p:nvSpPr>
            <p:spPr bwMode="auto">
              <a:xfrm>
                <a:off x="6411913" y="3992563"/>
                <a:ext cx="30163" cy="138113"/>
              </a:xfrm>
              <a:custGeom>
                <a:avLst/>
                <a:gdLst>
                  <a:gd name="T0" fmla="*/ 14 w 28"/>
                  <a:gd name="T1" fmla="*/ 129 h 129"/>
                  <a:gd name="T2" fmla="*/ 0 w 28"/>
                  <a:gd name="T3" fmla="*/ 115 h 129"/>
                  <a:gd name="T4" fmla="*/ 0 w 28"/>
                  <a:gd name="T5" fmla="*/ 98 h 129"/>
                  <a:gd name="T6" fmla="*/ 14 w 28"/>
                  <a:gd name="T7" fmla="*/ 84 h 129"/>
                  <a:gd name="T8" fmla="*/ 28 w 28"/>
                  <a:gd name="T9" fmla="*/ 98 h 129"/>
                  <a:gd name="T10" fmla="*/ 28 w 28"/>
                  <a:gd name="T11" fmla="*/ 115 h 129"/>
                  <a:gd name="T12" fmla="*/ 14 w 28"/>
                  <a:gd name="T13" fmla="*/ 129 h 129"/>
                  <a:gd name="T14" fmla="*/ 14 w 28"/>
                  <a:gd name="T15" fmla="*/ 45 h 129"/>
                  <a:gd name="T16" fmla="*/ 0 w 28"/>
                  <a:gd name="T17" fmla="*/ 31 h 129"/>
                  <a:gd name="T18" fmla="*/ 0 w 28"/>
                  <a:gd name="T19" fmla="*/ 14 h 129"/>
                  <a:gd name="T20" fmla="*/ 14 w 28"/>
                  <a:gd name="T21" fmla="*/ 0 h 129"/>
                  <a:gd name="T22" fmla="*/ 28 w 28"/>
                  <a:gd name="T23" fmla="*/ 14 h 129"/>
                  <a:gd name="T24" fmla="*/ 28 w 28"/>
                  <a:gd name="T25" fmla="*/ 31 h 129"/>
                  <a:gd name="T26" fmla="*/ 14 w 28"/>
                  <a:gd name="T27" fmla="*/ 4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129">
                    <a:moveTo>
                      <a:pt x="14" y="129"/>
                    </a:moveTo>
                    <a:cubicBezTo>
                      <a:pt x="6" y="129"/>
                      <a:pt x="0" y="123"/>
                      <a:pt x="0" y="11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1"/>
                      <a:pt x="6" y="84"/>
                      <a:pt x="14" y="84"/>
                    </a:cubicBezTo>
                    <a:cubicBezTo>
                      <a:pt x="22" y="84"/>
                      <a:pt x="28" y="91"/>
                      <a:pt x="28" y="98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28" y="123"/>
                      <a:pt x="22" y="129"/>
                      <a:pt x="14" y="129"/>
                    </a:cubicBezTo>
                    <a:close/>
                    <a:moveTo>
                      <a:pt x="14" y="45"/>
                    </a:moveTo>
                    <a:cubicBezTo>
                      <a:pt x="6" y="45"/>
                      <a:pt x="0" y="38"/>
                      <a:pt x="0" y="3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8"/>
                      <a:pt x="22" y="45"/>
                      <a:pt x="14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8" name="Freeform 360"/>
              <p:cNvSpPr>
                <a:spLocks/>
              </p:cNvSpPr>
              <p:nvPr/>
            </p:nvSpPr>
            <p:spPr bwMode="auto">
              <a:xfrm>
                <a:off x="6411913" y="4173538"/>
                <a:ext cx="30163" cy="41275"/>
              </a:xfrm>
              <a:custGeom>
                <a:avLst/>
                <a:gdLst>
                  <a:gd name="T0" fmla="*/ 14 w 28"/>
                  <a:gd name="T1" fmla="*/ 38 h 38"/>
                  <a:gd name="T2" fmla="*/ 0 w 28"/>
                  <a:gd name="T3" fmla="*/ 24 h 38"/>
                  <a:gd name="T4" fmla="*/ 0 w 28"/>
                  <a:gd name="T5" fmla="*/ 14 h 38"/>
                  <a:gd name="T6" fmla="*/ 14 w 28"/>
                  <a:gd name="T7" fmla="*/ 0 h 38"/>
                  <a:gd name="T8" fmla="*/ 28 w 28"/>
                  <a:gd name="T9" fmla="*/ 14 h 38"/>
                  <a:gd name="T10" fmla="*/ 28 w 28"/>
                  <a:gd name="T11" fmla="*/ 24 h 38"/>
                  <a:gd name="T12" fmla="*/ 14 w 28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8">
                    <a:moveTo>
                      <a:pt x="14" y="38"/>
                    </a:moveTo>
                    <a:cubicBezTo>
                      <a:pt x="6" y="38"/>
                      <a:pt x="0" y="32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32"/>
                      <a:pt x="22" y="38"/>
                      <a:pt x="1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9" name="Freeform 361"/>
              <p:cNvSpPr>
                <a:spLocks/>
              </p:cNvSpPr>
              <p:nvPr/>
            </p:nvSpPr>
            <p:spPr bwMode="auto">
              <a:xfrm>
                <a:off x="6075363" y="4144963"/>
                <a:ext cx="44450" cy="34925"/>
              </a:xfrm>
              <a:custGeom>
                <a:avLst/>
                <a:gdLst>
                  <a:gd name="T0" fmla="*/ 26 w 41"/>
                  <a:gd name="T1" fmla="*/ 33 h 33"/>
                  <a:gd name="T2" fmla="*/ 22 w 41"/>
                  <a:gd name="T3" fmla="*/ 32 h 33"/>
                  <a:gd name="T4" fmla="*/ 12 w 41"/>
                  <a:gd name="T5" fmla="*/ 30 h 33"/>
                  <a:gd name="T6" fmla="*/ 2 w 41"/>
                  <a:gd name="T7" fmla="*/ 12 h 33"/>
                  <a:gd name="T8" fmla="*/ 20 w 41"/>
                  <a:gd name="T9" fmla="*/ 3 h 33"/>
                  <a:gd name="T10" fmla="*/ 29 w 41"/>
                  <a:gd name="T11" fmla="*/ 5 h 33"/>
                  <a:gd name="T12" fmla="*/ 39 w 41"/>
                  <a:gd name="T13" fmla="*/ 22 h 33"/>
                  <a:gd name="T14" fmla="*/ 26 w 41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3">
                    <a:moveTo>
                      <a:pt x="26" y="33"/>
                    </a:moveTo>
                    <a:cubicBezTo>
                      <a:pt x="24" y="33"/>
                      <a:pt x="23" y="33"/>
                      <a:pt x="22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5" y="27"/>
                      <a:pt x="0" y="20"/>
                      <a:pt x="2" y="12"/>
                    </a:cubicBezTo>
                    <a:cubicBezTo>
                      <a:pt x="4" y="5"/>
                      <a:pt x="12" y="0"/>
                      <a:pt x="20" y="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7" y="7"/>
                      <a:pt x="41" y="15"/>
                      <a:pt x="39" y="22"/>
                    </a:cubicBezTo>
                    <a:cubicBezTo>
                      <a:pt x="37" y="29"/>
                      <a:pt x="32" y="33"/>
                      <a:pt x="26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0" name="Freeform 362"/>
              <p:cNvSpPr>
                <a:spLocks noEditPoints="1"/>
              </p:cNvSpPr>
              <p:nvPr/>
            </p:nvSpPr>
            <p:spPr bwMode="auto">
              <a:xfrm>
                <a:off x="6162676" y="4168776"/>
                <a:ext cx="147638" cy="63500"/>
              </a:xfrm>
              <a:custGeom>
                <a:avLst/>
                <a:gdLst>
                  <a:gd name="T0" fmla="*/ 123 w 139"/>
                  <a:gd name="T1" fmla="*/ 59 h 59"/>
                  <a:gd name="T2" fmla="*/ 119 w 139"/>
                  <a:gd name="T3" fmla="*/ 58 h 59"/>
                  <a:gd name="T4" fmla="*/ 102 w 139"/>
                  <a:gd name="T5" fmla="*/ 53 h 59"/>
                  <a:gd name="T6" fmla="*/ 92 w 139"/>
                  <a:gd name="T7" fmla="*/ 36 h 59"/>
                  <a:gd name="T8" fmla="*/ 109 w 139"/>
                  <a:gd name="T9" fmla="*/ 26 h 59"/>
                  <a:gd name="T10" fmla="*/ 127 w 139"/>
                  <a:gd name="T11" fmla="*/ 31 h 59"/>
                  <a:gd name="T12" fmla="*/ 137 w 139"/>
                  <a:gd name="T13" fmla="*/ 48 h 59"/>
                  <a:gd name="T14" fmla="*/ 123 w 139"/>
                  <a:gd name="T15" fmla="*/ 59 h 59"/>
                  <a:gd name="T16" fmla="*/ 34 w 139"/>
                  <a:gd name="T17" fmla="*/ 34 h 59"/>
                  <a:gd name="T18" fmla="*/ 30 w 139"/>
                  <a:gd name="T19" fmla="*/ 34 h 59"/>
                  <a:gd name="T20" fmla="*/ 12 w 139"/>
                  <a:gd name="T21" fmla="*/ 29 h 59"/>
                  <a:gd name="T22" fmla="*/ 3 w 139"/>
                  <a:gd name="T23" fmla="*/ 12 h 59"/>
                  <a:gd name="T24" fmla="*/ 20 w 139"/>
                  <a:gd name="T25" fmla="*/ 2 h 59"/>
                  <a:gd name="T26" fmla="*/ 38 w 139"/>
                  <a:gd name="T27" fmla="*/ 7 h 59"/>
                  <a:gd name="T28" fmla="*/ 47 w 139"/>
                  <a:gd name="T29" fmla="*/ 24 h 59"/>
                  <a:gd name="T30" fmla="*/ 34 w 139"/>
                  <a:gd name="T31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59">
                    <a:moveTo>
                      <a:pt x="123" y="59"/>
                    </a:moveTo>
                    <a:cubicBezTo>
                      <a:pt x="122" y="59"/>
                      <a:pt x="121" y="59"/>
                      <a:pt x="119" y="58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94" y="51"/>
                      <a:pt x="90" y="44"/>
                      <a:pt x="92" y="36"/>
                    </a:cubicBezTo>
                    <a:cubicBezTo>
                      <a:pt x="94" y="29"/>
                      <a:pt x="102" y="24"/>
                      <a:pt x="109" y="26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4" y="33"/>
                      <a:pt x="139" y="41"/>
                      <a:pt x="137" y="48"/>
                    </a:cubicBezTo>
                    <a:cubicBezTo>
                      <a:pt x="135" y="55"/>
                      <a:pt x="129" y="59"/>
                      <a:pt x="123" y="59"/>
                    </a:cubicBezTo>
                    <a:close/>
                    <a:moveTo>
                      <a:pt x="34" y="34"/>
                    </a:moveTo>
                    <a:cubicBezTo>
                      <a:pt x="33" y="34"/>
                      <a:pt x="31" y="34"/>
                      <a:pt x="30" y="34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5" y="27"/>
                      <a:pt x="0" y="19"/>
                      <a:pt x="3" y="12"/>
                    </a:cubicBezTo>
                    <a:cubicBezTo>
                      <a:pt x="5" y="4"/>
                      <a:pt x="12" y="0"/>
                      <a:pt x="20" y="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5" y="9"/>
                      <a:pt x="49" y="16"/>
                      <a:pt x="47" y="24"/>
                    </a:cubicBezTo>
                    <a:cubicBezTo>
                      <a:pt x="46" y="30"/>
                      <a:pt x="40" y="34"/>
                      <a:pt x="34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1" name="Freeform 363"/>
              <p:cNvSpPr>
                <a:spLocks/>
              </p:cNvSpPr>
              <p:nvPr/>
            </p:nvSpPr>
            <p:spPr bwMode="auto">
              <a:xfrm>
                <a:off x="6353176" y="4221163"/>
                <a:ext cx="42863" cy="34925"/>
              </a:xfrm>
              <a:custGeom>
                <a:avLst/>
                <a:gdLst>
                  <a:gd name="T0" fmla="*/ 25 w 41"/>
                  <a:gd name="T1" fmla="*/ 32 h 32"/>
                  <a:gd name="T2" fmla="*/ 22 w 41"/>
                  <a:gd name="T3" fmla="*/ 32 h 32"/>
                  <a:gd name="T4" fmla="*/ 12 w 41"/>
                  <a:gd name="T5" fmla="*/ 29 h 32"/>
                  <a:gd name="T6" fmla="*/ 2 w 41"/>
                  <a:gd name="T7" fmla="*/ 12 h 32"/>
                  <a:gd name="T8" fmla="*/ 19 w 41"/>
                  <a:gd name="T9" fmla="*/ 2 h 32"/>
                  <a:gd name="T10" fmla="*/ 29 w 41"/>
                  <a:gd name="T11" fmla="*/ 5 h 32"/>
                  <a:gd name="T12" fmla="*/ 39 w 41"/>
                  <a:gd name="T13" fmla="*/ 22 h 32"/>
                  <a:gd name="T14" fmla="*/ 25 w 41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2">
                    <a:moveTo>
                      <a:pt x="25" y="32"/>
                    </a:moveTo>
                    <a:cubicBezTo>
                      <a:pt x="24" y="32"/>
                      <a:pt x="23" y="32"/>
                      <a:pt x="22" y="32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4" y="27"/>
                      <a:pt x="0" y="19"/>
                      <a:pt x="2" y="12"/>
                    </a:cubicBezTo>
                    <a:cubicBezTo>
                      <a:pt x="4" y="4"/>
                      <a:pt x="12" y="0"/>
                      <a:pt x="19" y="2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6" y="7"/>
                      <a:pt x="41" y="14"/>
                      <a:pt x="39" y="22"/>
                    </a:cubicBezTo>
                    <a:cubicBezTo>
                      <a:pt x="37" y="28"/>
                      <a:pt x="31" y="32"/>
                      <a:pt x="25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2" name="Freeform 364"/>
              <p:cNvSpPr>
                <a:spLocks/>
              </p:cNvSpPr>
              <p:nvPr/>
            </p:nvSpPr>
            <p:spPr bwMode="auto">
              <a:xfrm>
                <a:off x="6734176" y="4144963"/>
                <a:ext cx="42863" cy="34925"/>
              </a:xfrm>
              <a:custGeom>
                <a:avLst/>
                <a:gdLst>
                  <a:gd name="T0" fmla="*/ 15 w 41"/>
                  <a:gd name="T1" fmla="*/ 33 h 33"/>
                  <a:gd name="T2" fmla="*/ 2 w 41"/>
                  <a:gd name="T3" fmla="*/ 22 h 33"/>
                  <a:gd name="T4" fmla="*/ 12 w 41"/>
                  <a:gd name="T5" fmla="*/ 5 h 33"/>
                  <a:gd name="T6" fmla="*/ 21 w 41"/>
                  <a:gd name="T7" fmla="*/ 3 h 33"/>
                  <a:gd name="T8" fmla="*/ 39 w 41"/>
                  <a:gd name="T9" fmla="*/ 12 h 33"/>
                  <a:gd name="T10" fmla="*/ 29 w 41"/>
                  <a:gd name="T11" fmla="*/ 30 h 33"/>
                  <a:gd name="T12" fmla="*/ 19 w 41"/>
                  <a:gd name="T13" fmla="*/ 32 h 33"/>
                  <a:gd name="T14" fmla="*/ 15 w 41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3">
                    <a:moveTo>
                      <a:pt x="15" y="33"/>
                    </a:moveTo>
                    <a:cubicBezTo>
                      <a:pt x="9" y="33"/>
                      <a:pt x="4" y="29"/>
                      <a:pt x="2" y="22"/>
                    </a:cubicBezTo>
                    <a:cubicBezTo>
                      <a:pt x="0" y="15"/>
                      <a:pt x="4" y="7"/>
                      <a:pt x="12" y="5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9" y="0"/>
                      <a:pt x="36" y="5"/>
                      <a:pt x="39" y="12"/>
                    </a:cubicBezTo>
                    <a:cubicBezTo>
                      <a:pt x="41" y="20"/>
                      <a:pt x="36" y="27"/>
                      <a:pt x="2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3"/>
                      <a:pt x="17" y="33"/>
                      <a:pt x="15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3" name="Freeform 365"/>
              <p:cNvSpPr>
                <a:spLocks noEditPoints="1"/>
              </p:cNvSpPr>
              <p:nvPr/>
            </p:nvSpPr>
            <p:spPr bwMode="auto">
              <a:xfrm>
                <a:off x="6542088" y="4168776"/>
                <a:ext cx="147638" cy="63500"/>
              </a:xfrm>
              <a:custGeom>
                <a:avLst/>
                <a:gdLst>
                  <a:gd name="T0" fmla="*/ 16 w 138"/>
                  <a:gd name="T1" fmla="*/ 59 h 59"/>
                  <a:gd name="T2" fmla="*/ 2 w 138"/>
                  <a:gd name="T3" fmla="*/ 48 h 59"/>
                  <a:gd name="T4" fmla="*/ 12 w 138"/>
                  <a:gd name="T5" fmla="*/ 31 h 59"/>
                  <a:gd name="T6" fmla="*/ 30 w 138"/>
                  <a:gd name="T7" fmla="*/ 26 h 59"/>
                  <a:gd name="T8" fmla="*/ 47 w 138"/>
                  <a:gd name="T9" fmla="*/ 36 h 59"/>
                  <a:gd name="T10" fmla="*/ 37 w 138"/>
                  <a:gd name="T11" fmla="*/ 53 h 59"/>
                  <a:gd name="T12" fmla="*/ 19 w 138"/>
                  <a:gd name="T13" fmla="*/ 58 h 59"/>
                  <a:gd name="T14" fmla="*/ 16 w 138"/>
                  <a:gd name="T15" fmla="*/ 59 h 59"/>
                  <a:gd name="T16" fmla="*/ 105 w 138"/>
                  <a:gd name="T17" fmla="*/ 34 h 59"/>
                  <a:gd name="T18" fmla="*/ 92 w 138"/>
                  <a:gd name="T19" fmla="*/ 24 h 59"/>
                  <a:gd name="T20" fmla="*/ 101 w 138"/>
                  <a:gd name="T21" fmla="*/ 7 h 59"/>
                  <a:gd name="T22" fmla="*/ 119 w 138"/>
                  <a:gd name="T23" fmla="*/ 2 h 59"/>
                  <a:gd name="T24" fmla="*/ 136 w 138"/>
                  <a:gd name="T25" fmla="*/ 12 h 59"/>
                  <a:gd name="T26" fmla="*/ 127 w 138"/>
                  <a:gd name="T27" fmla="*/ 29 h 59"/>
                  <a:gd name="T28" fmla="*/ 109 w 138"/>
                  <a:gd name="T29" fmla="*/ 34 h 59"/>
                  <a:gd name="T30" fmla="*/ 105 w 138"/>
                  <a:gd name="T31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8" h="59">
                    <a:moveTo>
                      <a:pt x="16" y="59"/>
                    </a:moveTo>
                    <a:cubicBezTo>
                      <a:pt x="10" y="59"/>
                      <a:pt x="4" y="55"/>
                      <a:pt x="2" y="48"/>
                    </a:cubicBezTo>
                    <a:cubicBezTo>
                      <a:pt x="0" y="41"/>
                      <a:pt x="5" y="33"/>
                      <a:pt x="12" y="3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7" y="24"/>
                      <a:pt x="45" y="29"/>
                      <a:pt x="47" y="36"/>
                    </a:cubicBezTo>
                    <a:cubicBezTo>
                      <a:pt x="49" y="44"/>
                      <a:pt x="45" y="51"/>
                      <a:pt x="37" y="53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8" y="59"/>
                      <a:pt x="17" y="59"/>
                      <a:pt x="16" y="59"/>
                    </a:cubicBezTo>
                    <a:close/>
                    <a:moveTo>
                      <a:pt x="105" y="34"/>
                    </a:moveTo>
                    <a:cubicBezTo>
                      <a:pt x="99" y="34"/>
                      <a:pt x="93" y="30"/>
                      <a:pt x="92" y="24"/>
                    </a:cubicBezTo>
                    <a:cubicBezTo>
                      <a:pt x="90" y="16"/>
                      <a:pt x="94" y="9"/>
                      <a:pt x="101" y="7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27" y="0"/>
                      <a:pt x="134" y="4"/>
                      <a:pt x="136" y="12"/>
                    </a:cubicBezTo>
                    <a:cubicBezTo>
                      <a:pt x="138" y="19"/>
                      <a:pt x="134" y="27"/>
                      <a:pt x="127" y="29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4"/>
                      <a:pt x="106" y="34"/>
                      <a:pt x="105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4" name="Freeform 366"/>
              <p:cNvSpPr>
                <a:spLocks/>
              </p:cNvSpPr>
              <p:nvPr/>
            </p:nvSpPr>
            <p:spPr bwMode="auto">
              <a:xfrm>
                <a:off x="6456363" y="4221163"/>
                <a:ext cx="44450" cy="34925"/>
              </a:xfrm>
              <a:custGeom>
                <a:avLst/>
                <a:gdLst>
                  <a:gd name="T0" fmla="*/ 16 w 41"/>
                  <a:gd name="T1" fmla="*/ 32 h 32"/>
                  <a:gd name="T2" fmla="*/ 2 w 41"/>
                  <a:gd name="T3" fmla="*/ 22 h 32"/>
                  <a:gd name="T4" fmla="*/ 12 w 41"/>
                  <a:gd name="T5" fmla="*/ 5 h 32"/>
                  <a:gd name="T6" fmla="*/ 22 w 41"/>
                  <a:gd name="T7" fmla="*/ 2 h 32"/>
                  <a:gd name="T8" fmla="*/ 39 w 41"/>
                  <a:gd name="T9" fmla="*/ 12 h 32"/>
                  <a:gd name="T10" fmla="*/ 29 w 41"/>
                  <a:gd name="T11" fmla="*/ 29 h 32"/>
                  <a:gd name="T12" fmla="*/ 19 w 41"/>
                  <a:gd name="T13" fmla="*/ 32 h 32"/>
                  <a:gd name="T14" fmla="*/ 16 w 41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2">
                    <a:moveTo>
                      <a:pt x="16" y="32"/>
                    </a:moveTo>
                    <a:cubicBezTo>
                      <a:pt x="10" y="32"/>
                      <a:pt x="4" y="28"/>
                      <a:pt x="2" y="22"/>
                    </a:cubicBezTo>
                    <a:cubicBezTo>
                      <a:pt x="0" y="14"/>
                      <a:pt x="4" y="7"/>
                      <a:pt x="1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9" y="0"/>
                      <a:pt x="37" y="4"/>
                      <a:pt x="39" y="12"/>
                    </a:cubicBezTo>
                    <a:cubicBezTo>
                      <a:pt x="41" y="19"/>
                      <a:pt x="36" y="27"/>
                      <a:pt x="29" y="2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2"/>
                      <a:pt x="17" y="32"/>
                      <a:pt x="16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5" name="Freeform 367"/>
              <p:cNvSpPr>
                <a:spLocks/>
              </p:cNvSpPr>
              <p:nvPr/>
            </p:nvSpPr>
            <p:spPr bwMode="auto">
              <a:xfrm>
                <a:off x="6434138" y="4271963"/>
                <a:ext cx="39688" cy="41275"/>
              </a:xfrm>
              <a:custGeom>
                <a:avLst/>
                <a:gdLst>
                  <a:gd name="T0" fmla="*/ 22 w 38"/>
                  <a:gd name="T1" fmla="*/ 38 h 38"/>
                  <a:gd name="T2" fmla="*/ 10 w 38"/>
                  <a:gd name="T3" fmla="*/ 32 h 38"/>
                  <a:gd name="T4" fmla="*/ 5 w 38"/>
                  <a:gd name="T5" fmla="*/ 24 h 38"/>
                  <a:gd name="T6" fmla="*/ 8 w 38"/>
                  <a:gd name="T7" fmla="*/ 5 h 38"/>
                  <a:gd name="T8" fmla="*/ 28 w 38"/>
                  <a:gd name="T9" fmla="*/ 8 h 38"/>
                  <a:gd name="T10" fmla="*/ 34 w 38"/>
                  <a:gd name="T11" fmla="*/ 16 h 38"/>
                  <a:gd name="T12" fmla="*/ 30 w 38"/>
                  <a:gd name="T13" fmla="*/ 36 h 38"/>
                  <a:gd name="T14" fmla="*/ 22 w 3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2" y="38"/>
                    </a:moveTo>
                    <a:cubicBezTo>
                      <a:pt x="18" y="38"/>
                      <a:pt x="13" y="36"/>
                      <a:pt x="10" y="3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2" y="9"/>
                      <a:pt x="8" y="5"/>
                    </a:cubicBezTo>
                    <a:cubicBezTo>
                      <a:pt x="15" y="0"/>
                      <a:pt x="24" y="2"/>
                      <a:pt x="28" y="8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23"/>
                      <a:pt x="36" y="32"/>
                      <a:pt x="30" y="36"/>
                    </a:cubicBezTo>
                    <a:cubicBezTo>
                      <a:pt x="27" y="38"/>
                      <a:pt x="25" y="38"/>
                      <a:pt x="22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6" name="Freeform 368"/>
              <p:cNvSpPr>
                <a:spLocks noEditPoints="1"/>
              </p:cNvSpPr>
              <p:nvPr/>
            </p:nvSpPr>
            <p:spPr bwMode="auto">
              <a:xfrm>
                <a:off x="6486526" y="4351338"/>
                <a:ext cx="104775" cy="133350"/>
              </a:xfrm>
              <a:custGeom>
                <a:avLst/>
                <a:gdLst>
                  <a:gd name="T0" fmla="*/ 82 w 98"/>
                  <a:gd name="T1" fmla="*/ 126 h 126"/>
                  <a:gd name="T2" fmla="*/ 71 w 98"/>
                  <a:gd name="T3" fmla="*/ 120 h 126"/>
                  <a:gd name="T4" fmla="*/ 60 w 98"/>
                  <a:gd name="T5" fmla="*/ 104 h 126"/>
                  <a:gd name="T6" fmla="*/ 63 w 98"/>
                  <a:gd name="T7" fmla="*/ 85 h 126"/>
                  <a:gd name="T8" fmla="*/ 83 w 98"/>
                  <a:gd name="T9" fmla="*/ 88 h 126"/>
                  <a:gd name="T10" fmla="*/ 94 w 98"/>
                  <a:gd name="T11" fmla="*/ 104 h 126"/>
                  <a:gd name="T12" fmla="*/ 90 w 98"/>
                  <a:gd name="T13" fmla="*/ 124 h 126"/>
                  <a:gd name="T14" fmla="*/ 82 w 98"/>
                  <a:gd name="T15" fmla="*/ 126 h 126"/>
                  <a:gd name="T16" fmla="*/ 27 w 98"/>
                  <a:gd name="T17" fmla="*/ 46 h 126"/>
                  <a:gd name="T18" fmla="*/ 16 w 98"/>
                  <a:gd name="T19" fmla="*/ 40 h 126"/>
                  <a:gd name="T20" fmla="*/ 5 w 98"/>
                  <a:gd name="T21" fmla="*/ 24 h 126"/>
                  <a:gd name="T22" fmla="*/ 8 w 98"/>
                  <a:gd name="T23" fmla="*/ 4 h 126"/>
                  <a:gd name="T24" fmla="*/ 28 w 98"/>
                  <a:gd name="T25" fmla="*/ 8 h 126"/>
                  <a:gd name="T26" fmla="*/ 39 w 98"/>
                  <a:gd name="T27" fmla="*/ 24 h 126"/>
                  <a:gd name="T28" fmla="*/ 35 w 98"/>
                  <a:gd name="T29" fmla="*/ 43 h 126"/>
                  <a:gd name="T30" fmla="*/ 27 w 98"/>
                  <a:gd name="T31" fmla="*/ 4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126">
                    <a:moveTo>
                      <a:pt x="82" y="126"/>
                    </a:moveTo>
                    <a:cubicBezTo>
                      <a:pt x="78" y="126"/>
                      <a:pt x="73" y="124"/>
                      <a:pt x="71" y="12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5" y="98"/>
                      <a:pt x="57" y="89"/>
                      <a:pt x="63" y="85"/>
                    </a:cubicBezTo>
                    <a:cubicBezTo>
                      <a:pt x="70" y="80"/>
                      <a:pt x="78" y="82"/>
                      <a:pt x="83" y="88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8" y="111"/>
                      <a:pt x="96" y="120"/>
                      <a:pt x="90" y="124"/>
                    </a:cubicBezTo>
                    <a:cubicBezTo>
                      <a:pt x="88" y="126"/>
                      <a:pt x="85" y="126"/>
                      <a:pt x="82" y="126"/>
                    </a:cubicBezTo>
                    <a:close/>
                    <a:moveTo>
                      <a:pt x="27" y="46"/>
                    </a:moveTo>
                    <a:cubicBezTo>
                      <a:pt x="23" y="46"/>
                      <a:pt x="18" y="44"/>
                      <a:pt x="16" y="40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7"/>
                      <a:pt x="2" y="9"/>
                      <a:pt x="8" y="4"/>
                    </a:cubicBezTo>
                    <a:cubicBezTo>
                      <a:pt x="15" y="0"/>
                      <a:pt x="23" y="2"/>
                      <a:pt x="28" y="8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3" y="30"/>
                      <a:pt x="41" y="39"/>
                      <a:pt x="35" y="43"/>
                    </a:cubicBezTo>
                    <a:cubicBezTo>
                      <a:pt x="33" y="45"/>
                      <a:pt x="30" y="46"/>
                      <a:pt x="2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7" name="Freeform 369"/>
              <p:cNvSpPr>
                <a:spLocks/>
              </p:cNvSpPr>
              <p:nvPr/>
            </p:nvSpPr>
            <p:spPr bwMode="auto">
              <a:xfrm>
                <a:off x="6604001" y="4522788"/>
                <a:ext cx="41275" cy="39688"/>
              </a:xfrm>
              <a:custGeom>
                <a:avLst/>
                <a:gdLst>
                  <a:gd name="T0" fmla="*/ 22 w 38"/>
                  <a:gd name="T1" fmla="*/ 38 h 38"/>
                  <a:gd name="T2" fmla="*/ 10 w 38"/>
                  <a:gd name="T3" fmla="*/ 32 h 38"/>
                  <a:gd name="T4" fmla="*/ 5 w 38"/>
                  <a:gd name="T5" fmla="*/ 24 h 38"/>
                  <a:gd name="T6" fmla="*/ 8 w 38"/>
                  <a:gd name="T7" fmla="*/ 4 h 38"/>
                  <a:gd name="T8" fmla="*/ 28 w 38"/>
                  <a:gd name="T9" fmla="*/ 8 h 38"/>
                  <a:gd name="T10" fmla="*/ 33 w 38"/>
                  <a:gd name="T11" fmla="*/ 16 h 38"/>
                  <a:gd name="T12" fmla="*/ 30 w 38"/>
                  <a:gd name="T13" fmla="*/ 36 h 38"/>
                  <a:gd name="T14" fmla="*/ 22 w 3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2" y="38"/>
                    </a:moveTo>
                    <a:cubicBezTo>
                      <a:pt x="17" y="38"/>
                      <a:pt x="13" y="36"/>
                      <a:pt x="10" y="3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7"/>
                      <a:pt x="2" y="9"/>
                      <a:pt x="8" y="4"/>
                    </a:cubicBezTo>
                    <a:cubicBezTo>
                      <a:pt x="15" y="0"/>
                      <a:pt x="23" y="1"/>
                      <a:pt x="28" y="8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8" y="23"/>
                      <a:pt x="36" y="31"/>
                      <a:pt x="30" y="36"/>
                    </a:cubicBezTo>
                    <a:cubicBezTo>
                      <a:pt x="27" y="37"/>
                      <a:pt x="25" y="38"/>
                      <a:pt x="22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8" name="Freeform 370"/>
              <p:cNvSpPr>
                <a:spLocks/>
              </p:cNvSpPr>
              <p:nvPr/>
            </p:nvSpPr>
            <p:spPr bwMode="auto">
              <a:xfrm>
                <a:off x="6378576" y="4271963"/>
                <a:ext cx="39688" cy="41275"/>
              </a:xfrm>
              <a:custGeom>
                <a:avLst/>
                <a:gdLst>
                  <a:gd name="T0" fmla="*/ 16 w 38"/>
                  <a:gd name="T1" fmla="*/ 38 h 38"/>
                  <a:gd name="T2" fmla="*/ 8 w 38"/>
                  <a:gd name="T3" fmla="*/ 36 h 38"/>
                  <a:gd name="T4" fmla="*/ 4 w 38"/>
                  <a:gd name="T5" fmla="*/ 16 h 38"/>
                  <a:gd name="T6" fmla="*/ 10 w 38"/>
                  <a:gd name="T7" fmla="*/ 8 h 38"/>
                  <a:gd name="T8" fmla="*/ 30 w 38"/>
                  <a:gd name="T9" fmla="*/ 5 h 38"/>
                  <a:gd name="T10" fmla="*/ 33 w 38"/>
                  <a:gd name="T11" fmla="*/ 24 h 38"/>
                  <a:gd name="T12" fmla="*/ 28 w 38"/>
                  <a:gd name="T13" fmla="*/ 32 h 38"/>
                  <a:gd name="T14" fmla="*/ 16 w 3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6" y="38"/>
                    </a:moveTo>
                    <a:cubicBezTo>
                      <a:pt x="13" y="38"/>
                      <a:pt x="10" y="38"/>
                      <a:pt x="8" y="36"/>
                    </a:cubicBezTo>
                    <a:cubicBezTo>
                      <a:pt x="2" y="32"/>
                      <a:pt x="0" y="23"/>
                      <a:pt x="4" y="1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4" y="2"/>
                      <a:pt x="23" y="0"/>
                      <a:pt x="30" y="5"/>
                    </a:cubicBezTo>
                    <a:cubicBezTo>
                      <a:pt x="36" y="9"/>
                      <a:pt x="38" y="18"/>
                      <a:pt x="33" y="2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5" y="36"/>
                      <a:pt x="20" y="38"/>
                      <a:pt x="1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9" name="Freeform 371"/>
              <p:cNvSpPr>
                <a:spLocks noEditPoints="1"/>
              </p:cNvSpPr>
              <p:nvPr/>
            </p:nvSpPr>
            <p:spPr bwMode="auto">
              <a:xfrm>
                <a:off x="6261101" y="4351338"/>
                <a:ext cx="104775" cy="133350"/>
              </a:xfrm>
              <a:custGeom>
                <a:avLst/>
                <a:gdLst>
                  <a:gd name="T0" fmla="*/ 16 w 98"/>
                  <a:gd name="T1" fmla="*/ 126 h 126"/>
                  <a:gd name="T2" fmla="*/ 8 w 98"/>
                  <a:gd name="T3" fmla="*/ 124 h 126"/>
                  <a:gd name="T4" fmla="*/ 4 w 98"/>
                  <a:gd name="T5" fmla="*/ 104 h 126"/>
                  <a:gd name="T6" fmla="*/ 15 w 98"/>
                  <a:gd name="T7" fmla="*/ 88 h 126"/>
                  <a:gd name="T8" fmla="*/ 35 w 98"/>
                  <a:gd name="T9" fmla="*/ 85 h 126"/>
                  <a:gd name="T10" fmla="*/ 38 w 98"/>
                  <a:gd name="T11" fmla="*/ 104 h 126"/>
                  <a:gd name="T12" fmla="*/ 27 w 98"/>
                  <a:gd name="T13" fmla="*/ 120 h 126"/>
                  <a:gd name="T14" fmla="*/ 16 w 98"/>
                  <a:gd name="T15" fmla="*/ 126 h 126"/>
                  <a:gd name="T16" fmla="*/ 71 w 98"/>
                  <a:gd name="T17" fmla="*/ 46 h 126"/>
                  <a:gd name="T18" fmla="*/ 63 w 98"/>
                  <a:gd name="T19" fmla="*/ 43 h 126"/>
                  <a:gd name="T20" fmla="*/ 59 w 98"/>
                  <a:gd name="T21" fmla="*/ 24 h 126"/>
                  <a:gd name="T22" fmla="*/ 70 w 98"/>
                  <a:gd name="T23" fmla="*/ 8 h 126"/>
                  <a:gd name="T24" fmla="*/ 90 w 98"/>
                  <a:gd name="T25" fmla="*/ 4 h 126"/>
                  <a:gd name="T26" fmla="*/ 93 w 98"/>
                  <a:gd name="T27" fmla="*/ 24 h 126"/>
                  <a:gd name="T28" fmla="*/ 82 w 98"/>
                  <a:gd name="T29" fmla="*/ 40 h 126"/>
                  <a:gd name="T30" fmla="*/ 71 w 98"/>
                  <a:gd name="T31" fmla="*/ 4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126">
                    <a:moveTo>
                      <a:pt x="16" y="126"/>
                    </a:moveTo>
                    <a:cubicBezTo>
                      <a:pt x="13" y="126"/>
                      <a:pt x="10" y="126"/>
                      <a:pt x="8" y="124"/>
                    </a:cubicBezTo>
                    <a:cubicBezTo>
                      <a:pt x="1" y="120"/>
                      <a:pt x="0" y="111"/>
                      <a:pt x="4" y="104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20" y="82"/>
                      <a:pt x="28" y="80"/>
                      <a:pt x="35" y="85"/>
                    </a:cubicBezTo>
                    <a:cubicBezTo>
                      <a:pt x="41" y="89"/>
                      <a:pt x="43" y="98"/>
                      <a:pt x="38" y="10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5" y="124"/>
                      <a:pt x="20" y="126"/>
                      <a:pt x="16" y="126"/>
                    </a:cubicBezTo>
                    <a:close/>
                    <a:moveTo>
                      <a:pt x="71" y="46"/>
                    </a:moveTo>
                    <a:cubicBezTo>
                      <a:pt x="68" y="46"/>
                      <a:pt x="65" y="45"/>
                      <a:pt x="63" y="43"/>
                    </a:cubicBezTo>
                    <a:cubicBezTo>
                      <a:pt x="57" y="39"/>
                      <a:pt x="55" y="30"/>
                      <a:pt x="59" y="24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2"/>
                      <a:pt x="83" y="0"/>
                      <a:pt x="90" y="4"/>
                    </a:cubicBezTo>
                    <a:cubicBezTo>
                      <a:pt x="96" y="9"/>
                      <a:pt x="98" y="17"/>
                      <a:pt x="93" y="24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4"/>
                      <a:pt x="75" y="46"/>
                      <a:pt x="71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2" name="Freeform 372"/>
              <p:cNvSpPr>
                <a:spLocks/>
              </p:cNvSpPr>
              <p:nvPr/>
            </p:nvSpPr>
            <p:spPr bwMode="auto">
              <a:xfrm>
                <a:off x="6208713" y="4522788"/>
                <a:ext cx="39688" cy="39688"/>
              </a:xfrm>
              <a:custGeom>
                <a:avLst/>
                <a:gdLst>
                  <a:gd name="T0" fmla="*/ 16 w 38"/>
                  <a:gd name="T1" fmla="*/ 38 h 38"/>
                  <a:gd name="T2" fmla="*/ 8 w 38"/>
                  <a:gd name="T3" fmla="*/ 36 h 38"/>
                  <a:gd name="T4" fmla="*/ 4 w 38"/>
                  <a:gd name="T5" fmla="*/ 16 h 38"/>
                  <a:gd name="T6" fmla="*/ 10 w 38"/>
                  <a:gd name="T7" fmla="*/ 8 h 38"/>
                  <a:gd name="T8" fmla="*/ 30 w 38"/>
                  <a:gd name="T9" fmla="*/ 4 h 38"/>
                  <a:gd name="T10" fmla="*/ 33 w 38"/>
                  <a:gd name="T11" fmla="*/ 24 h 38"/>
                  <a:gd name="T12" fmla="*/ 28 w 38"/>
                  <a:gd name="T13" fmla="*/ 32 h 38"/>
                  <a:gd name="T14" fmla="*/ 16 w 3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6" y="38"/>
                    </a:moveTo>
                    <a:cubicBezTo>
                      <a:pt x="13" y="38"/>
                      <a:pt x="11" y="37"/>
                      <a:pt x="8" y="36"/>
                    </a:cubicBezTo>
                    <a:cubicBezTo>
                      <a:pt x="2" y="31"/>
                      <a:pt x="0" y="23"/>
                      <a:pt x="4" y="1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5" y="1"/>
                      <a:pt x="23" y="0"/>
                      <a:pt x="30" y="4"/>
                    </a:cubicBezTo>
                    <a:cubicBezTo>
                      <a:pt x="36" y="9"/>
                      <a:pt x="38" y="17"/>
                      <a:pt x="33" y="2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5" y="36"/>
                      <a:pt x="20" y="38"/>
                      <a:pt x="1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41" name="Google Shape;1509;p89"/>
          <p:cNvSpPr txBox="1"/>
          <p:nvPr/>
        </p:nvSpPr>
        <p:spPr>
          <a:xfrm>
            <a:off x="5783404" y="5099707"/>
            <a:ext cx="367975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바람이 많이 불었지만 </a:t>
            </a:r>
            <a:r>
              <a:rPr lang="ko" sz="10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재밌어따</a:t>
            </a:r>
            <a:r>
              <a:rPr lang="en-US" altLang="ko" sz="10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 :)</a:t>
            </a:r>
            <a:endParaRPr sz="1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pic>
        <p:nvPicPr>
          <p:cNvPr id="142" name="Google Shape;1602;p90"/>
          <p:cNvPicPr preferRelativeResize="0"/>
          <p:nvPr/>
        </p:nvPicPr>
        <p:blipFill>
          <a:blip r:embed="rId7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39653" y="2719858"/>
            <a:ext cx="261742" cy="340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도형 40"/>
          <p:cNvSpPr>
            <a:spLocks/>
          </p:cNvSpPr>
          <p:nvPr/>
        </p:nvSpPr>
        <p:spPr>
          <a:xfrm>
            <a:off x="7534275" y="2476500"/>
            <a:ext cx="876935" cy="905510"/>
          </a:xfrm>
          <a:prstGeom prst="ellipse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21" name="Google Shape;1361;p88"/>
          <p:cNvSpPr/>
          <p:nvPr/>
        </p:nvSpPr>
        <p:spPr>
          <a:xfrm>
            <a:off x="3231753" y="823336"/>
            <a:ext cx="6476758" cy="558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62;p88"/>
          <p:cNvSpPr/>
          <p:nvPr/>
        </p:nvSpPr>
        <p:spPr>
          <a:xfrm>
            <a:off x="5731344" y="1369011"/>
            <a:ext cx="1472413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여행 기록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grpSp>
        <p:nvGrpSpPr>
          <p:cNvPr id="23" name="Google Shape;1363;p88"/>
          <p:cNvGrpSpPr/>
          <p:nvPr/>
        </p:nvGrpSpPr>
        <p:grpSpPr>
          <a:xfrm>
            <a:off x="5869451" y="172089"/>
            <a:ext cx="1196364" cy="1196363"/>
            <a:chOff x="725027" y="1113172"/>
            <a:chExt cx="1080000" cy="1080000"/>
          </a:xfrm>
        </p:grpSpPr>
        <p:sp>
          <p:nvSpPr>
            <p:cNvPr id="24" name="Google Shape;1364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365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366;p88"/>
          <p:cNvGrpSpPr/>
          <p:nvPr/>
        </p:nvGrpSpPr>
        <p:grpSpPr>
          <a:xfrm>
            <a:off x="7623279" y="169989"/>
            <a:ext cx="1472413" cy="1623901"/>
            <a:chOff x="2933390" y="215225"/>
            <a:chExt cx="996900" cy="1099465"/>
          </a:xfrm>
        </p:grpSpPr>
        <p:sp>
          <p:nvSpPr>
            <p:cNvPr id="27" name="Google Shape;1367;p88"/>
            <p:cNvSpPr/>
            <p:nvPr/>
          </p:nvSpPr>
          <p:spPr>
            <a:xfrm>
              <a:off x="2933390" y="1032090"/>
              <a:ext cx="9969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방문 인증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8" name="Google Shape;1368;p88"/>
            <p:cNvGrpSpPr/>
            <p:nvPr/>
          </p:nvGrpSpPr>
          <p:grpSpPr>
            <a:xfrm>
              <a:off x="3001660" y="215225"/>
              <a:ext cx="810000" cy="810000"/>
              <a:chOff x="3535060" y="2348825"/>
              <a:chExt cx="810000" cy="810000"/>
            </a:xfrm>
          </p:grpSpPr>
          <p:grpSp>
            <p:nvGrpSpPr>
              <p:cNvPr id="29" name="Google Shape;1369;p88"/>
              <p:cNvGrpSpPr/>
              <p:nvPr/>
            </p:nvGrpSpPr>
            <p:grpSpPr>
              <a:xfrm>
                <a:off x="3535060" y="2348825"/>
                <a:ext cx="810000" cy="810000"/>
                <a:chOff x="1217290" y="2583899"/>
                <a:chExt cx="1080000" cy="1080000"/>
              </a:xfrm>
            </p:grpSpPr>
            <p:sp>
              <p:nvSpPr>
                <p:cNvPr id="39" name="Google Shape;1370;p88"/>
                <p:cNvSpPr/>
                <p:nvPr/>
              </p:nvSpPr>
              <p:spPr>
                <a:xfrm>
                  <a:off x="1217290" y="2583899"/>
                  <a:ext cx="1080000" cy="108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1371;p88"/>
                <p:cNvSpPr/>
                <p:nvPr/>
              </p:nvSpPr>
              <p:spPr>
                <a:xfrm>
                  <a:off x="1262290" y="2628899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372;p88"/>
              <p:cNvGrpSpPr/>
              <p:nvPr/>
            </p:nvGrpSpPr>
            <p:grpSpPr>
              <a:xfrm>
                <a:off x="3701101" y="2493814"/>
                <a:ext cx="471962" cy="474255"/>
                <a:chOff x="5421475" y="1945825"/>
                <a:chExt cx="278050" cy="296150"/>
              </a:xfrm>
            </p:grpSpPr>
            <p:sp>
              <p:nvSpPr>
                <p:cNvPr id="31" name="Google Shape;1373;p88"/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1374;p88"/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1375;p88"/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1376;p88"/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1377;p88"/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1378;p88"/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1379;p88"/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1380;p88"/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" name="Google Shape;1381;p88"/>
          <p:cNvGrpSpPr/>
          <p:nvPr/>
        </p:nvGrpSpPr>
        <p:grpSpPr>
          <a:xfrm>
            <a:off x="6130960" y="469970"/>
            <a:ext cx="673183" cy="574110"/>
            <a:chOff x="892750" y="267400"/>
            <a:chExt cx="483125" cy="424625"/>
          </a:xfrm>
        </p:grpSpPr>
        <p:sp>
          <p:nvSpPr>
            <p:cNvPr id="42" name="Google Shape;1382;p88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83;p88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84;p88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385;p88"/>
          <p:cNvGrpSpPr/>
          <p:nvPr/>
        </p:nvGrpSpPr>
        <p:grpSpPr>
          <a:xfrm>
            <a:off x="3956156" y="172089"/>
            <a:ext cx="1196364" cy="1196363"/>
            <a:chOff x="725027" y="1113172"/>
            <a:chExt cx="1080000" cy="1080000"/>
          </a:xfrm>
        </p:grpSpPr>
        <p:sp>
          <p:nvSpPr>
            <p:cNvPr id="46" name="Google Shape;1386;p88"/>
            <p:cNvSpPr/>
            <p:nvPr/>
          </p:nvSpPr>
          <p:spPr>
            <a:xfrm>
              <a:off x="725027" y="111317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87;p88"/>
            <p:cNvSpPr/>
            <p:nvPr/>
          </p:nvSpPr>
          <p:spPr>
            <a:xfrm>
              <a:off x="770027" y="1158172"/>
              <a:ext cx="990000" cy="99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388;p88"/>
          <p:cNvGrpSpPr/>
          <p:nvPr/>
        </p:nvGrpSpPr>
        <p:grpSpPr>
          <a:xfrm>
            <a:off x="4205953" y="507232"/>
            <a:ext cx="653418" cy="573859"/>
            <a:chOff x="2081650" y="2050750"/>
            <a:chExt cx="483125" cy="424625"/>
          </a:xfrm>
        </p:grpSpPr>
        <p:sp>
          <p:nvSpPr>
            <p:cNvPr id="49" name="Google Shape;1389;p88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90;p88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91;p88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92;p88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93;p88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94;p88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1395;p88"/>
          <p:cNvSpPr/>
          <p:nvPr/>
        </p:nvSpPr>
        <p:spPr>
          <a:xfrm>
            <a:off x="4026259" y="1369011"/>
            <a:ext cx="1431648" cy="41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여행 일정</a:t>
            </a:r>
            <a:endParaRPr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7" name="Google Shape;1417;p88"/>
          <p:cNvSpPr/>
          <p:nvPr/>
        </p:nvSpPr>
        <p:spPr>
          <a:xfrm rot="10800000" flipH="1">
            <a:off x="9564989" y="677235"/>
            <a:ext cx="272505" cy="336754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09CDD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23966" y="1934715"/>
            <a:ext cx="5150742" cy="4494830"/>
            <a:chOff x="329562" y="1735011"/>
            <a:chExt cx="5810588" cy="5070649"/>
          </a:xfrm>
        </p:grpSpPr>
        <p:sp>
          <p:nvSpPr>
            <p:cNvPr id="143" name="Google Shape;516;p75"/>
            <p:cNvSpPr/>
            <p:nvPr/>
          </p:nvSpPr>
          <p:spPr>
            <a:xfrm>
              <a:off x="329562" y="2017012"/>
              <a:ext cx="5804381" cy="4770572"/>
            </a:xfrm>
            <a:prstGeom prst="roundRect">
              <a:avLst>
                <a:gd name="adj" fmla="val 1208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44" name="Google Shape;517;p75"/>
            <p:cNvSpPr/>
            <p:nvPr/>
          </p:nvSpPr>
          <p:spPr>
            <a:xfrm>
              <a:off x="404316" y="1735011"/>
              <a:ext cx="2518397" cy="58237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CDD"/>
                </a:buClr>
                <a:buSzPts val="1400"/>
                <a:buFont typeface="Malgun Gothic"/>
                <a:buNone/>
              </a:pPr>
              <a:r>
                <a:rPr lang="ko-KR" altLang="en-US" sz="2000" b="1" smtClean="0">
                  <a:solidFill>
                    <a:srgbClr val="009CDD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Malgun Gothic"/>
                  <a:sym typeface="Malgun Gothic"/>
                </a:rPr>
                <a:t>위치 정보</a:t>
              </a:r>
              <a:endParaRPr sz="2000" b="1" i="0" u="none" strike="noStrike" cap="none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35769" y="2498995"/>
              <a:ext cx="2564385" cy="4306665"/>
              <a:chOff x="2382520" y="2211558"/>
              <a:chExt cx="2720152" cy="45682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520" y="2211558"/>
                <a:ext cx="2720152" cy="4568262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2863843" y="2423231"/>
                <a:ext cx="1882473" cy="3734501"/>
                <a:chOff x="2863843" y="2423231"/>
                <a:chExt cx="1882473" cy="3734501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2863843" y="2622664"/>
                  <a:ext cx="1854146" cy="353506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0154" y="3449887"/>
                  <a:ext cx="1846162" cy="1846162"/>
                </a:xfrm>
                <a:prstGeom prst="rect">
                  <a:avLst/>
                </a:prstGeom>
              </p:spPr>
            </p:pic>
            <p:sp>
              <p:nvSpPr>
                <p:cNvPr id="5" name="모서리가 둥근 직사각형 4"/>
                <p:cNvSpPr/>
                <p:nvPr/>
              </p:nvSpPr>
              <p:spPr>
                <a:xfrm>
                  <a:off x="3553425" y="2423231"/>
                  <a:ext cx="509287" cy="824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5" name="Google Shape;1692;p91"/>
            <p:cNvSpPr txBox="1"/>
            <p:nvPr/>
          </p:nvSpPr>
          <p:spPr>
            <a:xfrm>
              <a:off x="2669065" y="3183138"/>
              <a:ext cx="3471085" cy="1145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1. </a:t>
              </a: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사용자 모바일의</a:t>
              </a:r>
              <a:endParaRPr lang="en-US" altLang="ko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  <a:p>
              <a:pPr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현재 </a:t>
              </a: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위치 정보를 이용한 인증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146" name="Google Shape;1691;p91"/>
            <p:cNvSpPr txBox="1"/>
            <p:nvPr/>
          </p:nvSpPr>
          <p:spPr>
            <a:xfrm>
              <a:off x="2647701" y="4723449"/>
              <a:ext cx="3471085" cy="1145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2. </a:t>
              </a: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업로드 사진의</a:t>
              </a:r>
              <a:endParaRPr lang="en-US" altLang="ko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위치 </a:t>
              </a: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정보를 이용한 인증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358671" y="1922501"/>
            <a:ext cx="4728982" cy="4498727"/>
            <a:chOff x="6423134" y="1799969"/>
            <a:chExt cx="5208207" cy="4954619"/>
          </a:xfrm>
        </p:grpSpPr>
        <p:sp>
          <p:nvSpPr>
            <p:cNvPr id="147" name="Google Shape;516;p75"/>
            <p:cNvSpPr/>
            <p:nvPr/>
          </p:nvSpPr>
          <p:spPr>
            <a:xfrm>
              <a:off x="6455210" y="2079570"/>
              <a:ext cx="4875593" cy="4657533"/>
            </a:xfrm>
            <a:prstGeom prst="roundRect">
              <a:avLst>
                <a:gd name="adj" fmla="val 1208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423134" y="1799969"/>
              <a:ext cx="5208207" cy="4954619"/>
              <a:chOff x="6423134" y="1799969"/>
              <a:chExt cx="5208207" cy="4954619"/>
            </a:xfrm>
          </p:grpSpPr>
          <p:sp>
            <p:nvSpPr>
              <p:cNvPr id="148" name="Google Shape;517;p75"/>
              <p:cNvSpPr/>
              <p:nvPr/>
            </p:nvSpPr>
            <p:spPr>
              <a:xfrm>
                <a:off x="6539639" y="1799969"/>
                <a:ext cx="2518397" cy="58237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9CDD"/>
                  </a:buClr>
                  <a:buSzPts val="1400"/>
                  <a:buFont typeface="Malgun Gothic"/>
                  <a:buNone/>
                </a:pPr>
                <a:r>
                  <a:rPr lang="ko-KR" altLang="en-US" sz="2000" b="1" dirty="0" smtClean="0">
                    <a:solidFill>
                      <a:srgbClr val="009CDD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Malgun Gothic"/>
                    <a:sym typeface="Malgun Gothic"/>
                  </a:rPr>
                  <a:t>증강 현실</a:t>
                </a:r>
                <a:endParaRPr sz="2000" b="1" i="0" u="none" strike="noStrike" cap="none" dirty="0">
                  <a:solidFill>
                    <a:srgbClr val="009CDD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55" name="Google Shape;1692;p91"/>
              <p:cNvSpPr txBox="1"/>
              <p:nvPr/>
            </p:nvSpPr>
            <p:spPr>
              <a:xfrm>
                <a:off x="8507622" y="3757214"/>
                <a:ext cx="3123719" cy="1015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dirty="0" smtClean="0"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rPr>
                  <a:t>명소를 카메라로</a:t>
                </a:r>
                <a:endParaRPr lang="en-US" altLang="ko-KR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  <a:p>
                <a:pPr lvl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dirty="0" smtClean="0"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rPr>
                  <a:t>인식해서 직접 인증</a:t>
                </a:r>
                <a:endParaRPr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6423134" y="2447923"/>
                <a:ext cx="2564385" cy="4306665"/>
                <a:chOff x="5865684" y="2544054"/>
                <a:chExt cx="2564385" cy="4306665"/>
              </a:xfrm>
            </p:grpSpPr>
            <p:grpSp>
              <p:nvGrpSpPr>
                <p:cNvPr id="149" name="그룹 148"/>
                <p:cNvGrpSpPr/>
                <p:nvPr/>
              </p:nvGrpSpPr>
              <p:grpSpPr>
                <a:xfrm>
                  <a:off x="5865684" y="2544054"/>
                  <a:ext cx="2564385" cy="4306665"/>
                  <a:chOff x="2382520" y="2211558"/>
                  <a:chExt cx="2720152" cy="4568262"/>
                </a:xfrm>
              </p:grpSpPr>
              <p:pic>
                <p:nvPicPr>
                  <p:cNvPr id="150" name="그림 14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82520" y="2211558"/>
                    <a:ext cx="2720152" cy="4568262"/>
                  </a:xfrm>
                  <a:prstGeom prst="rect">
                    <a:avLst/>
                  </a:prstGeom>
                </p:spPr>
              </p:pic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2863843" y="2423231"/>
                    <a:ext cx="1882473" cy="3734501"/>
                    <a:chOff x="2863843" y="2423231"/>
                    <a:chExt cx="1882473" cy="3734501"/>
                  </a:xfrm>
                </p:grpSpPr>
                <p:sp>
                  <p:nvSpPr>
                    <p:cNvPr id="152" name="직사각형 151"/>
                    <p:cNvSpPr/>
                    <p:nvPr/>
                  </p:nvSpPr>
                  <p:spPr>
                    <a:xfrm>
                      <a:off x="2863843" y="2622664"/>
                      <a:ext cx="1854146" cy="3535068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53" name="그림 152"/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00154" y="3449887"/>
                      <a:ext cx="1846162" cy="184616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4" name="모서리가 둥근 직사각형 153"/>
                    <p:cNvSpPr/>
                    <p:nvPr/>
                  </p:nvSpPr>
                  <p:spPr>
                    <a:xfrm>
                      <a:off x="3553425" y="2423231"/>
                      <a:ext cx="509287" cy="824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pic>
              <p:nvPicPr>
                <p:cNvPr id="10244" name="Picture 4" descr="image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92" t="6587" r="38031" b="10149"/>
                <a:stretch/>
              </p:blipFill>
              <p:spPr bwMode="auto">
                <a:xfrm>
                  <a:off x="6310270" y="2913276"/>
                  <a:ext cx="1778251" cy="33849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7" name="Google Shape;853;p83"/>
                <p:cNvGrpSpPr/>
                <p:nvPr/>
              </p:nvGrpSpPr>
              <p:grpSpPr>
                <a:xfrm>
                  <a:off x="6920519" y="4581692"/>
                  <a:ext cx="545819" cy="694150"/>
                  <a:chOff x="1516475" y="238075"/>
                  <a:chExt cx="424650" cy="483175"/>
                </a:xfrm>
                <a:solidFill>
                  <a:srgbClr val="FFC000"/>
                </a:solidFill>
              </p:grpSpPr>
              <p:sp>
                <p:nvSpPr>
                  <p:cNvPr id="158" name="Google Shape;854;p83"/>
                  <p:cNvSpPr/>
                  <p:nvPr/>
                </p:nvSpPr>
                <p:spPr>
                  <a:xfrm>
                    <a:off x="1516475" y="238075"/>
                    <a:ext cx="424650" cy="48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86" h="19327" extrusionOk="0">
                        <a:moveTo>
                          <a:pt x="8491" y="1134"/>
                        </a:moveTo>
                        <a:cubicBezTo>
                          <a:pt x="11302" y="1134"/>
                          <a:pt x="13588" y="3438"/>
                          <a:pt x="13588" y="6267"/>
                        </a:cubicBezTo>
                        <a:cubicBezTo>
                          <a:pt x="13588" y="7318"/>
                          <a:pt x="13262" y="8342"/>
                          <a:pt x="12655" y="9199"/>
                        </a:cubicBezTo>
                        <a:cubicBezTo>
                          <a:pt x="12625" y="9242"/>
                          <a:pt x="12604" y="9272"/>
                          <a:pt x="12595" y="9284"/>
                        </a:cubicBezTo>
                        <a:lnTo>
                          <a:pt x="8491" y="15724"/>
                        </a:lnTo>
                        <a:lnTo>
                          <a:pt x="4388" y="9287"/>
                        </a:lnTo>
                        <a:cubicBezTo>
                          <a:pt x="4382" y="9275"/>
                          <a:pt x="4373" y="9266"/>
                          <a:pt x="4367" y="9257"/>
                        </a:cubicBezTo>
                        <a:cubicBezTo>
                          <a:pt x="4249" y="9091"/>
                          <a:pt x="4140" y="8921"/>
                          <a:pt x="4041" y="8743"/>
                        </a:cubicBezTo>
                        <a:cubicBezTo>
                          <a:pt x="3618" y="7985"/>
                          <a:pt x="3398" y="7134"/>
                          <a:pt x="3398" y="6267"/>
                        </a:cubicBezTo>
                        <a:cubicBezTo>
                          <a:pt x="3398" y="6174"/>
                          <a:pt x="3398" y="6080"/>
                          <a:pt x="3404" y="5990"/>
                        </a:cubicBezTo>
                        <a:cubicBezTo>
                          <a:pt x="3552" y="3266"/>
                          <a:pt x="5786" y="1134"/>
                          <a:pt x="8491" y="1134"/>
                        </a:cubicBezTo>
                        <a:close/>
                        <a:moveTo>
                          <a:pt x="11049" y="13819"/>
                        </a:moveTo>
                        <a:cubicBezTo>
                          <a:pt x="14358" y="14233"/>
                          <a:pt x="15853" y="15289"/>
                          <a:pt x="15853" y="15930"/>
                        </a:cubicBezTo>
                        <a:cubicBezTo>
                          <a:pt x="15853" y="16304"/>
                          <a:pt x="15339" y="16887"/>
                          <a:pt x="13905" y="17397"/>
                        </a:cubicBezTo>
                        <a:cubicBezTo>
                          <a:pt x="12471" y="17910"/>
                          <a:pt x="10545" y="18194"/>
                          <a:pt x="8491" y="18194"/>
                        </a:cubicBezTo>
                        <a:cubicBezTo>
                          <a:pt x="6438" y="18194"/>
                          <a:pt x="4515" y="17910"/>
                          <a:pt x="3077" y="17397"/>
                        </a:cubicBezTo>
                        <a:cubicBezTo>
                          <a:pt x="1640" y="16884"/>
                          <a:pt x="1133" y="16304"/>
                          <a:pt x="1133" y="15930"/>
                        </a:cubicBezTo>
                        <a:cubicBezTo>
                          <a:pt x="1133" y="15289"/>
                          <a:pt x="2625" y="14233"/>
                          <a:pt x="5934" y="13819"/>
                        </a:cubicBezTo>
                        <a:lnTo>
                          <a:pt x="8014" y="17083"/>
                        </a:lnTo>
                        <a:cubicBezTo>
                          <a:pt x="8126" y="17258"/>
                          <a:pt x="8309" y="17346"/>
                          <a:pt x="8491" y="17346"/>
                        </a:cubicBezTo>
                        <a:cubicBezTo>
                          <a:pt x="8674" y="17346"/>
                          <a:pt x="8857" y="17258"/>
                          <a:pt x="8968" y="17083"/>
                        </a:cubicBezTo>
                        <a:lnTo>
                          <a:pt x="11049" y="13819"/>
                        </a:lnTo>
                        <a:close/>
                        <a:moveTo>
                          <a:pt x="8494" y="1"/>
                        </a:moveTo>
                        <a:cubicBezTo>
                          <a:pt x="6947" y="1"/>
                          <a:pt x="5399" y="578"/>
                          <a:pt x="4201" y="1738"/>
                        </a:cubicBezTo>
                        <a:cubicBezTo>
                          <a:pt x="3050" y="2837"/>
                          <a:pt x="2359" y="4338"/>
                          <a:pt x="2274" y="5929"/>
                        </a:cubicBezTo>
                        <a:cubicBezTo>
                          <a:pt x="2268" y="6041"/>
                          <a:pt x="2265" y="6156"/>
                          <a:pt x="2265" y="6267"/>
                        </a:cubicBezTo>
                        <a:cubicBezTo>
                          <a:pt x="2265" y="7327"/>
                          <a:pt x="2534" y="8372"/>
                          <a:pt x="3050" y="9296"/>
                        </a:cubicBezTo>
                        <a:cubicBezTo>
                          <a:pt x="3168" y="9507"/>
                          <a:pt x="3301" y="9713"/>
                          <a:pt x="3440" y="9909"/>
                        </a:cubicBezTo>
                        <a:lnTo>
                          <a:pt x="5267" y="12771"/>
                        </a:lnTo>
                        <a:cubicBezTo>
                          <a:pt x="3953" y="12971"/>
                          <a:pt x="2809" y="13294"/>
                          <a:pt x="1921" y="13713"/>
                        </a:cubicBezTo>
                        <a:cubicBezTo>
                          <a:pt x="333" y="14465"/>
                          <a:pt x="1" y="15332"/>
                          <a:pt x="1" y="15930"/>
                        </a:cubicBezTo>
                        <a:cubicBezTo>
                          <a:pt x="1" y="16648"/>
                          <a:pt x="469" y="17669"/>
                          <a:pt x="2697" y="18466"/>
                        </a:cubicBezTo>
                        <a:cubicBezTo>
                          <a:pt x="4252" y="19022"/>
                          <a:pt x="6311" y="19326"/>
                          <a:pt x="8491" y="19326"/>
                        </a:cubicBezTo>
                        <a:cubicBezTo>
                          <a:pt x="10671" y="19326"/>
                          <a:pt x="12731" y="19022"/>
                          <a:pt x="14286" y="18466"/>
                        </a:cubicBezTo>
                        <a:cubicBezTo>
                          <a:pt x="16514" y="17669"/>
                          <a:pt x="16985" y="16648"/>
                          <a:pt x="16985" y="15930"/>
                        </a:cubicBezTo>
                        <a:cubicBezTo>
                          <a:pt x="16985" y="15332"/>
                          <a:pt x="16650" y="14465"/>
                          <a:pt x="15062" y="13713"/>
                        </a:cubicBezTo>
                        <a:cubicBezTo>
                          <a:pt x="14174" y="13294"/>
                          <a:pt x="13030" y="12971"/>
                          <a:pt x="11716" y="12768"/>
                        </a:cubicBezTo>
                        <a:lnTo>
                          <a:pt x="13549" y="9897"/>
                        </a:lnTo>
                        <a:lnTo>
                          <a:pt x="13561" y="9879"/>
                        </a:lnTo>
                        <a:cubicBezTo>
                          <a:pt x="13567" y="9873"/>
                          <a:pt x="13570" y="9867"/>
                          <a:pt x="13576" y="9861"/>
                        </a:cubicBezTo>
                        <a:cubicBezTo>
                          <a:pt x="15327" y="7382"/>
                          <a:pt x="15041" y="3997"/>
                          <a:pt x="12897" y="1847"/>
                        </a:cubicBezTo>
                        <a:cubicBezTo>
                          <a:pt x="11689" y="618"/>
                          <a:pt x="10092" y="1"/>
                          <a:pt x="849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Calibri"/>
                      <a:buNone/>
                    </a:pPr>
                    <a:endParaRPr sz="1400">
                      <a:solidFill>
                        <a:srgbClr val="435D74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855;p83"/>
                  <p:cNvSpPr/>
                  <p:nvPr/>
                </p:nvSpPr>
                <p:spPr>
                  <a:xfrm>
                    <a:off x="1652425" y="324000"/>
                    <a:ext cx="147150" cy="14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6" h="5663" extrusionOk="0">
                        <a:moveTo>
                          <a:pt x="3054" y="1131"/>
                        </a:moveTo>
                        <a:cubicBezTo>
                          <a:pt x="3495" y="1131"/>
                          <a:pt x="3930" y="1303"/>
                          <a:pt x="4255" y="1629"/>
                        </a:cubicBezTo>
                        <a:cubicBezTo>
                          <a:pt x="4741" y="2115"/>
                          <a:pt x="4886" y="2845"/>
                          <a:pt x="4623" y="3480"/>
                        </a:cubicBezTo>
                        <a:cubicBezTo>
                          <a:pt x="4361" y="4114"/>
                          <a:pt x="3742" y="4530"/>
                          <a:pt x="3053" y="4530"/>
                        </a:cubicBezTo>
                        <a:cubicBezTo>
                          <a:pt x="2114" y="4527"/>
                          <a:pt x="1356" y="3769"/>
                          <a:pt x="1356" y="2830"/>
                        </a:cubicBezTo>
                        <a:cubicBezTo>
                          <a:pt x="1356" y="2142"/>
                          <a:pt x="1770" y="1523"/>
                          <a:pt x="2404" y="1260"/>
                        </a:cubicBezTo>
                        <a:cubicBezTo>
                          <a:pt x="2614" y="1173"/>
                          <a:pt x="2835" y="1131"/>
                          <a:pt x="3054" y="1131"/>
                        </a:cubicBezTo>
                        <a:close/>
                        <a:moveTo>
                          <a:pt x="3053" y="0"/>
                        </a:moveTo>
                        <a:cubicBezTo>
                          <a:pt x="2316" y="0"/>
                          <a:pt x="1593" y="287"/>
                          <a:pt x="1051" y="828"/>
                        </a:cubicBezTo>
                        <a:cubicBezTo>
                          <a:pt x="242" y="1638"/>
                          <a:pt x="1" y="2855"/>
                          <a:pt x="439" y="3914"/>
                        </a:cubicBezTo>
                        <a:cubicBezTo>
                          <a:pt x="876" y="4971"/>
                          <a:pt x="1909" y="5663"/>
                          <a:pt x="3053" y="5663"/>
                        </a:cubicBezTo>
                        <a:cubicBezTo>
                          <a:pt x="4617" y="5660"/>
                          <a:pt x="5883" y="4394"/>
                          <a:pt x="5886" y="2830"/>
                        </a:cubicBezTo>
                        <a:cubicBezTo>
                          <a:pt x="5886" y="1686"/>
                          <a:pt x="5194" y="653"/>
                          <a:pt x="4137" y="216"/>
                        </a:cubicBezTo>
                        <a:cubicBezTo>
                          <a:pt x="3786" y="70"/>
                          <a:pt x="3418" y="0"/>
                          <a:pt x="305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Calibri"/>
                      <a:buNone/>
                    </a:pPr>
                    <a:endParaRPr sz="1400">
                      <a:solidFill>
                        <a:srgbClr val="435D74"/>
                      </a:solidFill>
                      <a:latin typeface="티머니 둥근바람 Regular" panose="02050503000000000000" pitchFamily="18" charset="-127"/>
                      <a:ea typeface="티머니 둥근바람 Regular" panose="02050503000000000000" pitchFamily="18" charset="-127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82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A3C62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공유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22516" y="189346"/>
            <a:ext cx="6661226" cy="1630243"/>
            <a:chOff x="2366749" y="274584"/>
            <a:chExt cx="4529123" cy="1108440"/>
          </a:xfrm>
        </p:grpSpPr>
        <p:sp>
          <p:nvSpPr>
            <p:cNvPr id="102" name="Google Shape;1784;p93"/>
            <p:cNvSpPr/>
            <p:nvPr/>
          </p:nvSpPr>
          <p:spPr>
            <a:xfrm>
              <a:off x="2366749" y="684390"/>
              <a:ext cx="4509000" cy="3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785;p93"/>
            <p:cNvSpPr/>
            <p:nvPr/>
          </p:nvSpPr>
          <p:spPr>
            <a:xfrm>
              <a:off x="402117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여행지 리뷰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04" name="Google Shape;1786;p93"/>
            <p:cNvGrpSpPr/>
            <p:nvPr/>
          </p:nvGrpSpPr>
          <p:grpSpPr>
            <a:xfrm>
              <a:off x="4166184" y="282455"/>
              <a:ext cx="810000" cy="810000"/>
              <a:chOff x="4699584" y="3711455"/>
              <a:chExt cx="810000" cy="810000"/>
            </a:xfrm>
          </p:grpSpPr>
          <p:grpSp>
            <p:nvGrpSpPr>
              <p:cNvPr id="105" name="Google Shape;1787;p93"/>
              <p:cNvGrpSpPr/>
              <p:nvPr/>
            </p:nvGrpSpPr>
            <p:grpSpPr>
              <a:xfrm>
                <a:off x="4699584" y="3711455"/>
                <a:ext cx="810000" cy="810000"/>
                <a:chOff x="2746666" y="1478075"/>
                <a:chExt cx="1080000" cy="1080000"/>
              </a:xfrm>
            </p:grpSpPr>
            <p:sp>
              <p:nvSpPr>
                <p:cNvPr id="113" name="Google Shape;1788;p93"/>
                <p:cNvSpPr/>
                <p:nvPr/>
              </p:nvSpPr>
              <p:spPr>
                <a:xfrm>
                  <a:off x="2746666" y="1478075"/>
                  <a:ext cx="1080000" cy="108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789;p93"/>
                <p:cNvSpPr/>
                <p:nvPr/>
              </p:nvSpPr>
              <p:spPr>
                <a:xfrm>
                  <a:off x="2794403" y="1525812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" name="Google Shape;1790;p93"/>
              <p:cNvGrpSpPr/>
              <p:nvPr/>
            </p:nvGrpSpPr>
            <p:grpSpPr>
              <a:xfrm>
                <a:off x="4909167" y="3947136"/>
                <a:ext cx="395306" cy="370704"/>
                <a:chOff x="-60988625" y="2310475"/>
                <a:chExt cx="316650" cy="311150"/>
              </a:xfrm>
            </p:grpSpPr>
            <p:sp>
              <p:nvSpPr>
                <p:cNvPr id="107" name="Google Shape;1791;p93"/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792;p93"/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793;p93"/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794;p93"/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795;p93"/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796;p93"/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" name="Google Shape;1797;p93"/>
            <p:cNvSpPr/>
            <p:nvPr/>
          </p:nvSpPr>
          <p:spPr>
            <a:xfrm>
              <a:off x="2882975" y="1100424"/>
              <a:ext cx="11382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풀코스 공유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16" name="Google Shape;1798;p93"/>
            <p:cNvGrpSpPr/>
            <p:nvPr/>
          </p:nvGrpSpPr>
          <p:grpSpPr>
            <a:xfrm>
              <a:off x="2940975" y="274584"/>
              <a:ext cx="810000" cy="810000"/>
              <a:chOff x="1217290" y="2583899"/>
              <a:chExt cx="1080000" cy="1080000"/>
            </a:xfrm>
          </p:grpSpPr>
          <p:sp>
            <p:nvSpPr>
              <p:cNvPr id="117" name="Google Shape;1799;p93"/>
              <p:cNvSpPr/>
              <p:nvPr/>
            </p:nvSpPr>
            <p:spPr>
              <a:xfrm>
                <a:off x="1217290" y="2583899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00;p93"/>
              <p:cNvSpPr/>
              <p:nvPr/>
            </p:nvSpPr>
            <p:spPr>
              <a:xfrm>
                <a:off x="1262290" y="2631636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801;p93"/>
            <p:cNvSpPr/>
            <p:nvPr/>
          </p:nvSpPr>
          <p:spPr>
            <a:xfrm>
              <a:off x="3103847" y="414326"/>
              <a:ext cx="484267" cy="473159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29" y="693"/>
                  </a:moveTo>
                  <a:cubicBezTo>
                    <a:pt x="6238" y="693"/>
                    <a:pt x="6553" y="1008"/>
                    <a:pt x="6553" y="1418"/>
                  </a:cubicBezTo>
                  <a:cubicBezTo>
                    <a:pt x="6553" y="1796"/>
                    <a:pt x="6238" y="2111"/>
                    <a:pt x="5829" y="2111"/>
                  </a:cubicBezTo>
                  <a:cubicBezTo>
                    <a:pt x="5451" y="2111"/>
                    <a:pt x="5136" y="1796"/>
                    <a:pt x="5136" y="1418"/>
                  </a:cubicBezTo>
                  <a:cubicBezTo>
                    <a:pt x="5136" y="1008"/>
                    <a:pt x="5482" y="693"/>
                    <a:pt x="5829" y="693"/>
                  </a:cubicBezTo>
                  <a:close/>
                  <a:moveTo>
                    <a:pt x="5829" y="2773"/>
                  </a:moveTo>
                  <a:cubicBezTo>
                    <a:pt x="6774" y="2773"/>
                    <a:pt x="7562" y="3560"/>
                    <a:pt x="7562" y="4568"/>
                  </a:cubicBezTo>
                  <a:lnTo>
                    <a:pt x="7562" y="4915"/>
                  </a:lnTo>
                  <a:lnTo>
                    <a:pt x="4096" y="4915"/>
                  </a:lnTo>
                  <a:lnTo>
                    <a:pt x="4096" y="4568"/>
                  </a:lnTo>
                  <a:cubicBezTo>
                    <a:pt x="4096" y="3560"/>
                    <a:pt x="4884" y="2773"/>
                    <a:pt x="5829" y="2773"/>
                  </a:cubicBezTo>
                  <a:close/>
                  <a:moveTo>
                    <a:pt x="2363" y="6963"/>
                  </a:moveTo>
                  <a:cubicBezTo>
                    <a:pt x="2773" y="6963"/>
                    <a:pt x="3088" y="7278"/>
                    <a:pt x="3088" y="7656"/>
                  </a:cubicBezTo>
                  <a:cubicBezTo>
                    <a:pt x="3088" y="8065"/>
                    <a:pt x="2773" y="8380"/>
                    <a:pt x="2363" y="8380"/>
                  </a:cubicBezTo>
                  <a:cubicBezTo>
                    <a:pt x="1985" y="8380"/>
                    <a:pt x="1670" y="8065"/>
                    <a:pt x="1670" y="7656"/>
                  </a:cubicBezTo>
                  <a:cubicBezTo>
                    <a:pt x="1670" y="7278"/>
                    <a:pt x="1985" y="6963"/>
                    <a:pt x="2363" y="6963"/>
                  </a:cubicBezTo>
                  <a:close/>
                  <a:moveTo>
                    <a:pt x="9357" y="6963"/>
                  </a:moveTo>
                  <a:cubicBezTo>
                    <a:pt x="9735" y="6963"/>
                    <a:pt x="10050" y="7278"/>
                    <a:pt x="10050" y="7656"/>
                  </a:cubicBezTo>
                  <a:cubicBezTo>
                    <a:pt x="10050" y="8065"/>
                    <a:pt x="9735" y="8380"/>
                    <a:pt x="9357" y="8380"/>
                  </a:cubicBezTo>
                  <a:cubicBezTo>
                    <a:pt x="8948" y="8380"/>
                    <a:pt x="8633" y="8065"/>
                    <a:pt x="8633" y="7656"/>
                  </a:cubicBezTo>
                  <a:cubicBezTo>
                    <a:pt x="8633" y="7278"/>
                    <a:pt x="8948" y="6963"/>
                    <a:pt x="9357" y="6963"/>
                  </a:cubicBezTo>
                  <a:close/>
                  <a:moveTo>
                    <a:pt x="2363" y="9042"/>
                  </a:moveTo>
                  <a:cubicBezTo>
                    <a:pt x="3308" y="9042"/>
                    <a:pt x="4096" y="9830"/>
                    <a:pt x="4096" y="10806"/>
                  </a:cubicBezTo>
                  <a:lnTo>
                    <a:pt x="4096" y="11184"/>
                  </a:lnTo>
                  <a:lnTo>
                    <a:pt x="630" y="11184"/>
                  </a:lnTo>
                  <a:lnTo>
                    <a:pt x="630" y="10806"/>
                  </a:lnTo>
                  <a:cubicBezTo>
                    <a:pt x="630" y="9830"/>
                    <a:pt x="1418" y="9042"/>
                    <a:pt x="2363" y="9042"/>
                  </a:cubicBezTo>
                  <a:close/>
                  <a:moveTo>
                    <a:pt x="9357" y="9042"/>
                  </a:moveTo>
                  <a:cubicBezTo>
                    <a:pt x="10302" y="9042"/>
                    <a:pt x="11090" y="9830"/>
                    <a:pt x="11090" y="10806"/>
                  </a:cubicBezTo>
                  <a:lnTo>
                    <a:pt x="11090" y="11184"/>
                  </a:lnTo>
                  <a:lnTo>
                    <a:pt x="7625" y="11184"/>
                  </a:lnTo>
                  <a:lnTo>
                    <a:pt x="7625" y="10806"/>
                  </a:lnTo>
                  <a:cubicBezTo>
                    <a:pt x="7625" y="9830"/>
                    <a:pt x="8412" y="9042"/>
                    <a:pt x="9357" y="9042"/>
                  </a:cubicBezTo>
                  <a:close/>
                  <a:moveTo>
                    <a:pt x="5892" y="0"/>
                  </a:moveTo>
                  <a:cubicBezTo>
                    <a:pt x="5136" y="0"/>
                    <a:pt x="4506" y="630"/>
                    <a:pt x="4506" y="1355"/>
                  </a:cubicBezTo>
                  <a:cubicBezTo>
                    <a:pt x="4506" y="1733"/>
                    <a:pt x="4632" y="2016"/>
                    <a:pt x="4852" y="2300"/>
                  </a:cubicBezTo>
                  <a:cubicBezTo>
                    <a:pt x="4033" y="2710"/>
                    <a:pt x="3466" y="3529"/>
                    <a:pt x="3466" y="4505"/>
                  </a:cubicBezTo>
                  <a:lnTo>
                    <a:pt x="3466" y="5230"/>
                  </a:lnTo>
                  <a:cubicBezTo>
                    <a:pt x="3466" y="5419"/>
                    <a:pt x="3623" y="5577"/>
                    <a:pt x="3844" y="5577"/>
                  </a:cubicBezTo>
                  <a:lnTo>
                    <a:pt x="5577" y="5577"/>
                  </a:lnTo>
                  <a:lnTo>
                    <a:pt x="5577" y="7152"/>
                  </a:lnTo>
                  <a:lnTo>
                    <a:pt x="3875" y="8822"/>
                  </a:lnTo>
                  <a:cubicBezTo>
                    <a:pt x="3749" y="8696"/>
                    <a:pt x="3592" y="8601"/>
                    <a:pt x="3434" y="8569"/>
                  </a:cubicBezTo>
                  <a:cubicBezTo>
                    <a:pt x="3686" y="8349"/>
                    <a:pt x="3781" y="8034"/>
                    <a:pt x="3781" y="7624"/>
                  </a:cubicBezTo>
                  <a:cubicBezTo>
                    <a:pt x="3781" y="6868"/>
                    <a:pt x="3151" y="6238"/>
                    <a:pt x="2426" y="6238"/>
                  </a:cubicBezTo>
                  <a:cubicBezTo>
                    <a:pt x="1670" y="6238"/>
                    <a:pt x="1040" y="6868"/>
                    <a:pt x="1040" y="7624"/>
                  </a:cubicBezTo>
                  <a:cubicBezTo>
                    <a:pt x="1040" y="7971"/>
                    <a:pt x="1166" y="8286"/>
                    <a:pt x="1387" y="8569"/>
                  </a:cubicBezTo>
                  <a:cubicBezTo>
                    <a:pt x="567" y="8979"/>
                    <a:pt x="0" y="9798"/>
                    <a:pt x="0" y="10775"/>
                  </a:cubicBezTo>
                  <a:lnTo>
                    <a:pt x="0" y="11499"/>
                  </a:lnTo>
                  <a:cubicBezTo>
                    <a:pt x="0" y="11688"/>
                    <a:pt x="158" y="11846"/>
                    <a:pt x="378" y="11846"/>
                  </a:cubicBezTo>
                  <a:lnTo>
                    <a:pt x="4474" y="11846"/>
                  </a:lnTo>
                  <a:cubicBezTo>
                    <a:pt x="4663" y="11846"/>
                    <a:pt x="4821" y="11688"/>
                    <a:pt x="4821" y="11499"/>
                  </a:cubicBezTo>
                  <a:lnTo>
                    <a:pt x="4821" y="10775"/>
                  </a:lnTo>
                  <a:cubicBezTo>
                    <a:pt x="4821" y="10239"/>
                    <a:pt x="4632" y="9704"/>
                    <a:pt x="4348" y="9326"/>
                  </a:cubicBezTo>
                  <a:lnTo>
                    <a:pt x="5860" y="7782"/>
                  </a:lnTo>
                  <a:lnTo>
                    <a:pt x="7404" y="9326"/>
                  </a:lnTo>
                  <a:cubicBezTo>
                    <a:pt x="7089" y="9704"/>
                    <a:pt x="6931" y="10239"/>
                    <a:pt x="6931" y="10775"/>
                  </a:cubicBezTo>
                  <a:lnTo>
                    <a:pt x="6931" y="11499"/>
                  </a:lnTo>
                  <a:cubicBezTo>
                    <a:pt x="6931" y="11688"/>
                    <a:pt x="7089" y="11846"/>
                    <a:pt x="7309" y="11846"/>
                  </a:cubicBezTo>
                  <a:lnTo>
                    <a:pt x="11468" y="11846"/>
                  </a:lnTo>
                  <a:cubicBezTo>
                    <a:pt x="11657" y="11846"/>
                    <a:pt x="11815" y="11688"/>
                    <a:pt x="11815" y="11499"/>
                  </a:cubicBezTo>
                  <a:lnTo>
                    <a:pt x="11815" y="10775"/>
                  </a:lnTo>
                  <a:cubicBezTo>
                    <a:pt x="11783" y="9830"/>
                    <a:pt x="11185" y="8979"/>
                    <a:pt x="10365" y="8569"/>
                  </a:cubicBezTo>
                  <a:cubicBezTo>
                    <a:pt x="10586" y="8349"/>
                    <a:pt x="10712" y="8034"/>
                    <a:pt x="10712" y="7624"/>
                  </a:cubicBezTo>
                  <a:cubicBezTo>
                    <a:pt x="10712" y="6868"/>
                    <a:pt x="10082" y="6238"/>
                    <a:pt x="9357" y="6238"/>
                  </a:cubicBezTo>
                  <a:cubicBezTo>
                    <a:pt x="8601" y="6238"/>
                    <a:pt x="7971" y="6868"/>
                    <a:pt x="7971" y="7624"/>
                  </a:cubicBezTo>
                  <a:cubicBezTo>
                    <a:pt x="7971" y="7971"/>
                    <a:pt x="8097" y="8286"/>
                    <a:pt x="8318" y="8569"/>
                  </a:cubicBezTo>
                  <a:cubicBezTo>
                    <a:pt x="8160" y="8664"/>
                    <a:pt x="8034" y="8727"/>
                    <a:pt x="7877" y="8822"/>
                  </a:cubicBezTo>
                  <a:lnTo>
                    <a:pt x="6207" y="7152"/>
                  </a:lnTo>
                  <a:lnTo>
                    <a:pt x="6207" y="5577"/>
                  </a:lnTo>
                  <a:lnTo>
                    <a:pt x="7940" y="5577"/>
                  </a:lnTo>
                  <a:cubicBezTo>
                    <a:pt x="8129" y="5577"/>
                    <a:pt x="8286" y="5419"/>
                    <a:pt x="8286" y="5230"/>
                  </a:cubicBezTo>
                  <a:lnTo>
                    <a:pt x="8286" y="4505"/>
                  </a:lnTo>
                  <a:cubicBezTo>
                    <a:pt x="8286" y="3529"/>
                    <a:pt x="7688" y="2710"/>
                    <a:pt x="6900" y="2300"/>
                  </a:cubicBezTo>
                  <a:cubicBezTo>
                    <a:pt x="7152" y="2080"/>
                    <a:pt x="7246" y="1764"/>
                    <a:pt x="7246" y="1355"/>
                  </a:cubicBezTo>
                  <a:cubicBezTo>
                    <a:pt x="7246" y="630"/>
                    <a:pt x="6616" y="0"/>
                    <a:pt x="5892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802;p93"/>
            <p:cNvSpPr/>
            <p:nvPr/>
          </p:nvSpPr>
          <p:spPr>
            <a:xfrm>
              <a:off x="6711372" y="594634"/>
              <a:ext cx="184500" cy="228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824;p93"/>
            <p:cNvGrpSpPr/>
            <p:nvPr/>
          </p:nvGrpSpPr>
          <p:grpSpPr>
            <a:xfrm>
              <a:off x="5385384" y="282455"/>
              <a:ext cx="810000" cy="810000"/>
              <a:chOff x="2746666" y="1478075"/>
              <a:chExt cx="1080000" cy="1080000"/>
            </a:xfrm>
          </p:grpSpPr>
          <p:sp>
            <p:nvSpPr>
              <p:cNvPr id="122" name="Google Shape;1825;p93"/>
              <p:cNvSpPr/>
              <p:nvPr/>
            </p:nvSpPr>
            <p:spPr>
              <a:xfrm>
                <a:off x="2746666" y="1478075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826;p93"/>
              <p:cNvSpPr/>
              <p:nvPr/>
            </p:nvSpPr>
            <p:spPr>
              <a:xfrm>
                <a:off x="2794403" y="1525812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827;p93"/>
            <p:cNvSpPr/>
            <p:nvPr/>
          </p:nvSpPr>
          <p:spPr>
            <a:xfrm>
              <a:off x="524603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사용자 통계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pic>
          <p:nvPicPr>
            <p:cNvPr id="125" name="Google Shape;18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4225" y="471473"/>
              <a:ext cx="455775" cy="4633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82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965" y="2032199"/>
            <a:ext cx="7019100" cy="4551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38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A3C62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공유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22516" y="189346"/>
            <a:ext cx="6661226" cy="1630243"/>
            <a:chOff x="2366749" y="274584"/>
            <a:chExt cx="4529123" cy="1108440"/>
          </a:xfrm>
        </p:grpSpPr>
        <p:sp>
          <p:nvSpPr>
            <p:cNvPr id="102" name="Google Shape;1784;p93"/>
            <p:cNvSpPr/>
            <p:nvPr/>
          </p:nvSpPr>
          <p:spPr>
            <a:xfrm>
              <a:off x="2366749" y="684390"/>
              <a:ext cx="4509000" cy="3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785;p93"/>
            <p:cNvSpPr/>
            <p:nvPr/>
          </p:nvSpPr>
          <p:spPr>
            <a:xfrm>
              <a:off x="402117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여행지 리뷰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04" name="Google Shape;1786;p93"/>
            <p:cNvGrpSpPr/>
            <p:nvPr/>
          </p:nvGrpSpPr>
          <p:grpSpPr>
            <a:xfrm>
              <a:off x="4166184" y="282455"/>
              <a:ext cx="810000" cy="810000"/>
              <a:chOff x="4699584" y="3711455"/>
              <a:chExt cx="810000" cy="810000"/>
            </a:xfrm>
          </p:grpSpPr>
          <p:grpSp>
            <p:nvGrpSpPr>
              <p:cNvPr id="105" name="Google Shape;1787;p93"/>
              <p:cNvGrpSpPr/>
              <p:nvPr/>
            </p:nvGrpSpPr>
            <p:grpSpPr>
              <a:xfrm>
                <a:off x="4699584" y="3711455"/>
                <a:ext cx="810000" cy="810000"/>
                <a:chOff x="2746666" y="1478075"/>
                <a:chExt cx="1080000" cy="1080000"/>
              </a:xfrm>
            </p:grpSpPr>
            <p:sp>
              <p:nvSpPr>
                <p:cNvPr id="113" name="Google Shape;1788;p93"/>
                <p:cNvSpPr/>
                <p:nvPr/>
              </p:nvSpPr>
              <p:spPr>
                <a:xfrm>
                  <a:off x="2746666" y="1478075"/>
                  <a:ext cx="1080000" cy="108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789;p93"/>
                <p:cNvSpPr/>
                <p:nvPr/>
              </p:nvSpPr>
              <p:spPr>
                <a:xfrm>
                  <a:off x="2794403" y="1525812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" name="Google Shape;1790;p93"/>
              <p:cNvGrpSpPr/>
              <p:nvPr/>
            </p:nvGrpSpPr>
            <p:grpSpPr>
              <a:xfrm>
                <a:off x="4909167" y="3947136"/>
                <a:ext cx="395306" cy="370704"/>
                <a:chOff x="-60988625" y="2310475"/>
                <a:chExt cx="316650" cy="311150"/>
              </a:xfrm>
            </p:grpSpPr>
            <p:sp>
              <p:nvSpPr>
                <p:cNvPr id="107" name="Google Shape;1791;p93"/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792;p93"/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793;p93"/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794;p93"/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795;p93"/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796;p93"/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" name="Google Shape;1797;p93"/>
            <p:cNvSpPr/>
            <p:nvPr/>
          </p:nvSpPr>
          <p:spPr>
            <a:xfrm>
              <a:off x="2882975" y="1100424"/>
              <a:ext cx="11382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풀코스 공유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16" name="Google Shape;1798;p93"/>
            <p:cNvGrpSpPr/>
            <p:nvPr/>
          </p:nvGrpSpPr>
          <p:grpSpPr>
            <a:xfrm>
              <a:off x="2940975" y="274584"/>
              <a:ext cx="810000" cy="810000"/>
              <a:chOff x="1217290" y="2583899"/>
              <a:chExt cx="1080000" cy="1080000"/>
            </a:xfrm>
          </p:grpSpPr>
          <p:sp>
            <p:nvSpPr>
              <p:cNvPr id="117" name="Google Shape;1799;p93"/>
              <p:cNvSpPr/>
              <p:nvPr/>
            </p:nvSpPr>
            <p:spPr>
              <a:xfrm>
                <a:off x="1217290" y="2583899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00;p93"/>
              <p:cNvSpPr/>
              <p:nvPr/>
            </p:nvSpPr>
            <p:spPr>
              <a:xfrm>
                <a:off x="1262290" y="2631636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801;p93"/>
            <p:cNvSpPr/>
            <p:nvPr/>
          </p:nvSpPr>
          <p:spPr>
            <a:xfrm>
              <a:off x="3103847" y="414326"/>
              <a:ext cx="484267" cy="473159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29" y="693"/>
                  </a:moveTo>
                  <a:cubicBezTo>
                    <a:pt x="6238" y="693"/>
                    <a:pt x="6553" y="1008"/>
                    <a:pt x="6553" y="1418"/>
                  </a:cubicBezTo>
                  <a:cubicBezTo>
                    <a:pt x="6553" y="1796"/>
                    <a:pt x="6238" y="2111"/>
                    <a:pt x="5829" y="2111"/>
                  </a:cubicBezTo>
                  <a:cubicBezTo>
                    <a:pt x="5451" y="2111"/>
                    <a:pt x="5136" y="1796"/>
                    <a:pt x="5136" y="1418"/>
                  </a:cubicBezTo>
                  <a:cubicBezTo>
                    <a:pt x="5136" y="1008"/>
                    <a:pt x="5482" y="693"/>
                    <a:pt x="5829" y="693"/>
                  </a:cubicBezTo>
                  <a:close/>
                  <a:moveTo>
                    <a:pt x="5829" y="2773"/>
                  </a:moveTo>
                  <a:cubicBezTo>
                    <a:pt x="6774" y="2773"/>
                    <a:pt x="7562" y="3560"/>
                    <a:pt x="7562" y="4568"/>
                  </a:cubicBezTo>
                  <a:lnTo>
                    <a:pt x="7562" y="4915"/>
                  </a:lnTo>
                  <a:lnTo>
                    <a:pt x="4096" y="4915"/>
                  </a:lnTo>
                  <a:lnTo>
                    <a:pt x="4096" y="4568"/>
                  </a:lnTo>
                  <a:cubicBezTo>
                    <a:pt x="4096" y="3560"/>
                    <a:pt x="4884" y="2773"/>
                    <a:pt x="5829" y="2773"/>
                  </a:cubicBezTo>
                  <a:close/>
                  <a:moveTo>
                    <a:pt x="2363" y="6963"/>
                  </a:moveTo>
                  <a:cubicBezTo>
                    <a:pt x="2773" y="6963"/>
                    <a:pt x="3088" y="7278"/>
                    <a:pt x="3088" y="7656"/>
                  </a:cubicBezTo>
                  <a:cubicBezTo>
                    <a:pt x="3088" y="8065"/>
                    <a:pt x="2773" y="8380"/>
                    <a:pt x="2363" y="8380"/>
                  </a:cubicBezTo>
                  <a:cubicBezTo>
                    <a:pt x="1985" y="8380"/>
                    <a:pt x="1670" y="8065"/>
                    <a:pt x="1670" y="7656"/>
                  </a:cubicBezTo>
                  <a:cubicBezTo>
                    <a:pt x="1670" y="7278"/>
                    <a:pt x="1985" y="6963"/>
                    <a:pt x="2363" y="6963"/>
                  </a:cubicBezTo>
                  <a:close/>
                  <a:moveTo>
                    <a:pt x="9357" y="6963"/>
                  </a:moveTo>
                  <a:cubicBezTo>
                    <a:pt x="9735" y="6963"/>
                    <a:pt x="10050" y="7278"/>
                    <a:pt x="10050" y="7656"/>
                  </a:cubicBezTo>
                  <a:cubicBezTo>
                    <a:pt x="10050" y="8065"/>
                    <a:pt x="9735" y="8380"/>
                    <a:pt x="9357" y="8380"/>
                  </a:cubicBezTo>
                  <a:cubicBezTo>
                    <a:pt x="8948" y="8380"/>
                    <a:pt x="8633" y="8065"/>
                    <a:pt x="8633" y="7656"/>
                  </a:cubicBezTo>
                  <a:cubicBezTo>
                    <a:pt x="8633" y="7278"/>
                    <a:pt x="8948" y="6963"/>
                    <a:pt x="9357" y="6963"/>
                  </a:cubicBezTo>
                  <a:close/>
                  <a:moveTo>
                    <a:pt x="2363" y="9042"/>
                  </a:moveTo>
                  <a:cubicBezTo>
                    <a:pt x="3308" y="9042"/>
                    <a:pt x="4096" y="9830"/>
                    <a:pt x="4096" y="10806"/>
                  </a:cubicBezTo>
                  <a:lnTo>
                    <a:pt x="4096" y="11184"/>
                  </a:lnTo>
                  <a:lnTo>
                    <a:pt x="630" y="11184"/>
                  </a:lnTo>
                  <a:lnTo>
                    <a:pt x="630" y="10806"/>
                  </a:lnTo>
                  <a:cubicBezTo>
                    <a:pt x="630" y="9830"/>
                    <a:pt x="1418" y="9042"/>
                    <a:pt x="2363" y="9042"/>
                  </a:cubicBezTo>
                  <a:close/>
                  <a:moveTo>
                    <a:pt x="9357" y="9042"/>
                  </a:moveTo>
                  <a:cubicBezTo>
                    <a:pt x="10302" y="9042"/>
                    <a:pt x="11090" y="9830"/>
                    <a:pt x="11090" y="10806"/>
                  </a:cubicBezTo>
                  <a:lnTo>
                    <a:pt x="11090" y="11184"/>
                  </a:lnTo>
                  <a:lnTo>
                    <a:pt x="7625" y="11184"/>
                  </a:lnTo>
                  <a:lnTo>
                    <a:pt x="7625" y="10806"/>
                  </a:lnTo>
                  <a:cubicBezTo>
                    <a:pt x="7625" y="9830"/>
                    <a:pt x="8412" y="9042"/>
                    <a:pt x="9357" y="9042"/>
                  </a:cubicBezTo>
                  <a:close/>
                  <a:moveTo>
                    <a:pt x="5892" y="0"/>
                  </a:moveTo>
                  <a:cubicBezTo>
                    <a:pt x="5136" y="0"/>
                    <a:pt x="4506" y="630"/>
                    <a:pt x="4506" y="1355"/>
                  </a:cubicBezTo>
                  <a:cubicBezTo>
                    <a:pt x="4506" y="1733"/>
                    <a:pt x="4632" y="2016"/>
                    <a:pt x="4852" y="2300"/>
                  </a:cubicBezTo>
                  <a:cubicBezTo>
                    <a:pt x="4033" y="2710"/>
                    <a:pt x="3466" y="3529"/>
                    <a:pt x="3466" y="4505"/>
                  </a:cubicBezTo>
                  <a:lnTo>
                    <a:pt x="3466" y="5230"/>
                  </a:lnTo>
                  <a:cubicBezTo>
                    <a:pt x="3466" y="5419"/>
                    <a:pt x="3623" y="5577"/>
                    <a:pt x="3844" y="5577"/>
                  </a:cubicBezTo>
                  <a:lnTo>
                    <a:pt x="5577" y="5577"/>
                  </a:lnTo>
                  <a:lnTo>
                    <a:pt x="5577" y="7152"/>
                  </a:lnTo>
                  <a:lnTo>
                    <a:pt x="3875" y="8822"/>
                  </a:lnTo>
                  <a:cubicBezTo>
                    <a:pt x="3749" y="8696"/>
                    <a:pt x="3592" y="8601"/>
                    <a:pt x="3434" y="8569"/>
                  </a:cubicBezTo>
                  <a:cubicBezTo>
                    <a:pt x="3686" y="8349"/>
                    <a:pt x="3781" y="8034"/>
                    <a:pt x="3781" y="7624"/>
                  </a:cubicBezTo>
                  <a:cubicBezTo>
                    <a:pt x="3781" y="6868"/>
                    <a:pt x="3151" y="6238"/>
                    <a:pt x="2426" y="6238"/>
                  </a:cubicBezTo>
                  <a:cubicBezTo>
                    <a:pt x="1670" y="6238"/>
                    <a:pt x="1040" y="6868"/>
                    <a:pt x="1040" y="7624"/>
                  </a:cubicBezTo>
                  <a:cubicBezTo>
                    <a:pt x="1040" y="7971"/>
                    <a:pt x="1166" y="8286"/>
                    <a:pt x="1387" y="8569"/>
                  </a:cubicBezTo>
                  <a:cubicBezTo>
                    <a:pt x="567" y="8979"/>
                    <a:pt x="0" y="9798"/>
                    <a:pt x="0" y="10775"/>
                  </a:cubicBezTo>
                  <a:lnTo>
                    <a:pt x="0" y="11499"/>
                  </a:lnTo>
                  <a:cubicBezTo>
                    <a:pt x="0" y="11688"/>
                    <a:pt x="158" y="11846"/>
                    <a:pt x="378" y="11846"/>
                  </a:cubicBezTo>
                  <a:lnTo>
                    <a:pt x="4474" y="11846"/>
                  </a:lnTo>
                  <a:cubicBezTo>
                    <a:pt x="4663" y="11846"/>
                    <a:pt x="4821" y="11688"/>
                    <a:pt x="4821" y="11499"/>
                  </a:cubicBezTo>
                  <a:lnTo>
                    <a:pt x="4821" y="10775"/>
                  </a:lnTo>
                  <a:cubicBezTo>
                    <a:pt x="4821" y="10239"/>
                    <a:pt x="4632" y="9704"/>
                    <a:pt x="4348" y="9326"/>
                  </a:cubicBezTo>
                  <a:lnTo>
                    <a:pt x="5860" y="7782"/>
                  </a:lnTo>
                  <a:lnTo>
                    <a:pt x="7404" y="9326"/>
                  </a:lnTo>
                  <a:cubicBezTo>
                    <a:pt x="7089" y="9704"/>
                    <a:pt x="6931" y="10239"/>
                    <a:pt x="6931" y="10775"/>
                  </a:cubicBezTo>
                  <a:lnTo>
                    <a:pt x="6931" y="11499"/>
                  </a:lnTo>
                  <a:cubicBezTo>
                    <a:pt x="6931" y="11688"/>
                    <a:pt x="7089" y="11846"/>
                    <a:pt x="7309" y="11846"/>
                  </a:cubicBezTo>
                  <a:lnTo>
                    <a:pt x="11468" y="11846"/>
                  </a:lnTo>
                  <a:cubicBezTo>
                    <a:pt x="11657" y="11846"/>
                    <a:pt x="11815" y="11688"/>
                    <a:pt x="11815" y="11499"/>
                  </a:cubicBezTo>
                  <a:lnTo>
                    <a:pt x="11815" y="10775"/>
                  </a:lnTo>
                  <a:cubicBezTo>
                    <a:pt x="11783" y="9830"/>
                    <a:pt x="11185" y="8979"/>
                    <a:pt x="10365" y="8569"/>
                  </a:cubicBezTo>
                  <a:cubicBezTo>
                    <a:pt x="10586" y="8349"/>
                    <a:pt x="10712" y="8034"/>
                    <a:pt x="10712" y="7624"/>
                  </a:cubicBezTo>
                  <a:cubicBezTo>
                    <a:pt x="10712" y="6868"/>
                    <a:pt x="10082" y="6238"/>
                    <a:pt x="9357" y="6238"/>
                  </a:cubicBezTo>
                  <a:cubicBezTo>
                    <a:pt x="8601" y="6238"/>
                    <a:pt x="7971" y="6868"/>
                    <a:pt x="7971" y="7624"/>
                  </a:cubicBezTo>
                  <a:cubicBezTo>
                    <a:pt x="7971" y="7971"/>
                    <a:pt x="8097" y="8286"/>
                    <a:pt x="8318" y="8569"/>
                  </a:cubicBezTo>
                  <a:cubicBezTo>
                    <a:pt x="8160" y="8664"/>
                    <a:pt x="8034" y="8727"/>
                    <a:pt x="7877" y="8822"/>
                  </a:cubicBezTo>
                  <a:lnTo>
                    <a:pt x="6207" y="7152"/>
                  </a:lnTo>
                  <a:lnTo>
                    <a:pt x="6207" y="5577"/>
                  </a:lnTo>
                  <a:lnTo>
                    <a:pt x="7940" y="5577"/>
                  </a:lnTo>
                  <a:cubicBezTo>
                    <a:pt x="8129" y="5577"/>
                    <a:pt x="8286" y="5419"/>
                    <a:pt x="8286" y="5230"/>
                  </a:cubicBezTo>
                  <a:lnTo>
                    <a:pt x="8286" y="4505"/>
                  </a:lnTo>
                  <a:cubicBezTo>
                    <a:pt x="8286" y="3529"/>
                    <a:pt x="7688" y="2710"/>
                    <a:pt x="6900" y="2300"/>
                  </a:cubicBezTo>
                  <a:cubicBezTo>
                    <a:pt x="7152" y="2080"/>
                    <a:pt x="7246" y="1764"/>
                    <a:pt x="7246" y="1355"/>
                  </a:cubicBezTo>
                  <a:cubicBezTo>
                    <a:pt x="7246" y="630"/>
                    <a:pt x="6616" y="0"/>
                    <a:pt x="5892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802;p93"/>
            <p:cNvSpPr/>
            <p:nvPr/>
          </p:nvSpPr>
          <p:spPr>
            <a:xfrm>
              <a:off x="6711372" y="594634"/>
              <a:ext cx="184500" cy="228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824;p93"/>
            <p:cNvGrpSpPr/>
            <p:nvPr/>
          </p:nvGrpSpPr>
          <p:grpSpPr>
            <a:xfrm>
              <a:off x="5385384" y="282455"/>
              <a:ext cx="810000" cy="810000"/>
              <a:chOff x="2746666" y="1478075"/>
              <a:chExt cx="1080000" cy="1080000"/>
            </a:xfrm>
          </p:grpSpPr>
          <p:sp>
            <p:nvSpPr>
              <p:cNvPr id="122" name="Google Shape;1825;p93"/>
              <p:cNvSpPr/>
              <p:nvPr/>
            </p:nvSpPr>
            <p:spPr>
              <a:xfrm>
                <a:off x="2746666" y="1478075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826;p93"/>
              <p:cNvSpPr/>
              <p:nvPr/>
            </p:nvSpPr>
            <p:spPr>
              <a:xfrm>
                <a:off x="2794403" y="1525812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827;p93"/>
            <p:cNvSpPr/>
            <p:nvPr/>
          </p:nvSpPr>
          <p:spPr>
            <a:xfrm>
              <a:off x="524603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사용자 통계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pic>
          <p:nvPicPr>
            <p:cNvPr id="125" name="Google Shape;18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4225" y="471473"/>
              <a:ext cx="455775" cy="463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6456373" y="2182786"/>
            <a:ext cx="2998115" cy="3867339"/>
            <a:chOff x="6614273" y="2133378"/>
            <a:chExt cx="2998115" cy="3867339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6614273" y="2133378"/>
              <a:ext cx="2998115" cy="3867339"/>
            </a:xfrm>
            <a:prstGeom prst="roundRect">
              <a:avLst>
                <a:gd name="adj" fmla="val 6839"/>
              </a:avLst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B1FF7E3-DEE5-4030-8DA9-0895BCD27A4E}"/>
                </a:ext>
              </a:extLst>
            </p:cNvPr>
            <p:cNvSpPr/>
            <p:nvPr/>
          </p:nvSpPr>
          <p:spPr>
            <a:xfrm>
              <a:off x="8692379" y="4197279"/>
              <a:ext cx="806627" cy="35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YYYY</a:t>
              </a:r>
              <a:endParaRPr lang="ko-KR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B1FF7E3-DEE5-4030-8DA9-0895BCD27A4E}"/>
                </a:ext>
              </a:extLst>
            </p:cNvPr>
            <p:cNvSpPr/>
            <p:nvPr/>
          </p:nvSpPr>
          <p:spPr>
            <a:xfrm>
              <a:off x="8692379" y="4197279"/>
              <a:ext cx="806627" cy="35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YYYY</a:t>
              </a:r>
              <a:endParaRPr lang="ko-KR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6" name="Google Shape;1905;p94"/>
            <p:cNvGrpSpPr/>
            <p:nvPr/>
          </p:nvGrpSpPr>
          <p:grpSpPr>
            <a:xfrm>
              <a:off x="6758684" y="2660351"/>
              <a:ext cx="2671642" cy="3003500"/>
              <a:chOff x="5088900" y="1669026"/>
              <a:chExt cx="1536050" cy="1726850"/>
            </a:xfrm>
          </p:grpSpPr>
          <p:pic>
            <p:nvPicPr>
              <p:cNvPr id="57" name="Google Shape;1906;p94"/>
              <p:cNvPicPr preferRelativeResize="0"/>
              <p:nvPr/>
            </p:nvPicPr>
            <p:blipFill rotWithShape="1">
              <a:blip r:embed="rId4">
                <a:alphaModFix/>
              </a:blip>
              <a:srcRect r="8537"/>
              <a:stretch/>
            </p:blipFill>
            <p:spPr>
              <a:xfrm>
                <a:off x="5088900" y="1669026"/>
                <a:ext cx="1536050" cy="1726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" name="Google Shape;1907;p94"/>
              <p:cNvSpPr txBox="1"/>
              <p:nvPr/>
            </p:nvSpPr>
            <p:spPr>
              <a:xfrm>
                <a:off x="5311209" y="1710565"/>
                <a:ext cx="1113000" cy="220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b="1" dirty="0"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rPr>
                  <a:t>호준</a:t>
                </a:r>
                <a:endParaRPr sz="1000" b="1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9209779" y="5573591"/>
              <a:ext cx="289227" cy="273752"/>
              <a:chOff x="10226837" y="3720349"/>
              <a:chExt cx="452434" cy="428226"/>
            </a:xfrm>
          </p:grpSpPr>
          <p:sp>
            <p:nvSpPr>
              <p:cNvPr id="79" name="Freeform 124"/>
              <p:cNvSpPr>
                <a:spLocks/>
              </p:cNvSpPr>
              <p:nvPr/>
            </p:nvSpPr>
            <p:spPr bwMode="auto">
              <a:xfrm>
                <a:off x="10232740" y="3730366"/>
                <a:ext cx="218704" cy="414870"/>
              </a:xfrm>
              <a:custGeom>
                <a:avLst/>
                <a:gdLst>
                  <a:gd name="T0" fmla="*/ 389 w 389"/>
                  <a:gd name="T1" fmla="*/ 0 h 736"/>
                  <a:gd name="T2" fmla="*/ 326 w 389"/>
                  <a:gd name="T3" fmla="*/ 46 h 736"/>
                  <a:gd name="T4" fmla="*/ 266 w 389"/>
                  <a:gd name="T5" fmla="*/ 231 h 736"/>
                  <a:gd name="T6" fmla="*/ 72 w 389"/>
                  <a:gd name="T7" fmla="*/ 231 h 736"/>
                  <a:gd name="T8" fmla="*/ 9 w 389"/>
                  <a:gd name="T9" fmla="*/ 276 h 736"/>
                  <a:gd name="T10" fmla="*/ 33 w 389"/>
                  <a:gd name="T11" fmla="*/ 350 h 736"/>
                  <a:gd name="T12" fmla="*/ 190 w 389"/>
                  <a:gd name="T13" fmla="*/ 465 h 736"/>
                  <a:gd name="T14" fmla="*/ 130 w 389"/>
                  <a:gd name="T15" fmla="*/ 649 h 736"/>
                  <a:gd name="T16" fmla="*/ 154 w 389"/>
                  <a:gd name="T17" fmla="*/ 723 h 736"/>
                  <a:gd name="T18" fmla="*/ 193 w 389"/>
                  <a:gd name="T19" fmla="*/ 736 h 736"/>
                  <a:gd name="T20" fmla="*/ 232 w 389"/>
                  <a:gd name="T21" fmla="*/ 723 h 736"/>
                  <a:gd name="T22" fmla="*/ 389 w 389"/>
                  <a:gd name="T23" fmla="*/ 609 h 736"/>
                  <a:gd name="T24" fmla="*/ 389 w 389"/>
                  <a:gd name="T25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389" y="0"/>
                    </a:moveTo>
                    <a:cubicBezTo>
                      <a:pt x="360" y="0"/>
                      <a:pt x="335" y="18"/>
                      <a:pt x="326" y="46"/>
                    </a:cubicBezTo>
                    <a:cubicBezTo>
                      <a:pt x="266" y="231"/>
                      <a:pt x="266" y="231"/>
                      <a:pt x="266" y="231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43" y="231"/>
                      <a:pt x="18" y="249"/>
                      <a:pt x="9" y="276"/>
                    </a:cubicBezTo>
                    <a:cubicBezTo>
                      <a:pt x="0" y="304"/>
                      <a:pt x="9" y="333"/>
                      <a:pt x="33" y="350"/>
                    </a:cubicBezTo>
                    <a:cubicBezTo>
                      <a:pt x="190" y="465"/>
                      <a:pt x="190" y="465"/>
                      <a:pt x="190" y="465"/>
                    </a:cubicBezTo>
                    <a:cubicBezTo>
                      <a:pt x="130" y="649"/>
                      <a:pt x="130" y="649"/>
                      <a:pt x="130" y="649"/>
                    </a:cubicBezTo>
                    <a:cubicBezTo>
                      <a:pt x="121" y="677"/>
                      <a:pt x="131" y="706"/>
                      <a:pt x="154" y="723"/>
                    </a:cubicBezTo>
                    <a:cubicBezTo>
                      <a:pt x="165" y="732"/>
                      <a:pt x="179" y="736"/>
                      <a:pt x="193" y="736"/>
                    </a:cubicBezTo>
                    <a:cubicBezTo>
                      <a:pt x="207" y="736"/>
                      <a:pt x="220" y="732"/>
                      <a:pt x="232" y="723"/>
                    </a:cubicBezTo>
                    <a:cubicBezTo>
                      <a:pt x="389" y="609"/>
                      <a:pt x="389" y="609"/>
                      <a:pt x="389" y="609"/>
                    </a:cubicBezTo>
                    <a:cubicBezTo>
                      <a:pt x="389" y="0"/>
                      <a:pt x="389" y="0"/>
                      <a:pt x="389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82" name="그룹 81"/>
              <p:cNvGrpSpPr/>
              <p:nvPr/>
            </p:nvGrpSpPr>
            <p:grpSpPr>
              <a:xfrm>
                <a:off x="10226837" y="3720349"/>
                <a:ext cx="452434" cy="428226"/>
                <a:chOff x="5995988" y="3833813"/>
                <a:chExt cx="860425" cy="814388"/>
              </a:xfrm>
            </p:grpSpPr>
            <p:sp>
              <p:nvSpPr>
                <p:cNvPr id="126" name="Freeform 357"/>
                <p:cNvSpPr>
                  <a:spLocks/>
                </p:cNvSpPr>
                <p:nvPr/>
              </p:nvSpPr>
              <p:spPr bwMode="auto">
                <a:xfrm>
                  <a:off x="5995988" y="3833813"/>
                  <a:ext cx="860425" cy="814388"/>
                </a:xfrm>
                <a:custGeom>
                  <a:avLst/>
                  <a:gdLst>
                    <a:gd name="T0" fmla="*/ 600 w 808"/>
                    <a:gd name="T1" fmla="*/ 764 h 764"/>
                    <a:gd name="T2" fmla="*/ 553 w 808"/>
                    <a:gd name="T3" fmla="*/ 749 h 764"/>
                    <a:gd name="T4" fmla="*/ 404 w 808"/>
                    <a:gd name="T5" fmla="*/ 640 h 764"/>
                    <a:gd name="T6" fmla="*/ 255 w 808"/>
                    <a:gd name="T7" fmla="*/ 749 h 764"/>
                    <a:gd name="T8" fmla="*/ 208 w 808"/>
                    <a:gd name="T9" fmla="*/ 764 h 764"/>
                    <a:gd name="T10" fmla="*/ 161 w 808"/>
                    <a:gd name="T11" fmla="*/ 749 h 764"/>
                    <a:gd name="T12" fmla="*/ 132 w 808"/>
                    <a:gd name="T13" fmla="*/ 659 h 764"/>
                    <a:gd name="T14" fmla="*/ 189 w 808"/>
                    <a:gd name="T15" fmla="*/ 484 h 764"/>
                    <a:gd name="T16" fmla="*/ 40 w 808"/>
                    <a:gd name="T17" fmla="*/ 376 h 764"/>
                    <a:gd name="T18" fmla="*/ 10 w 808"/>
                    <a:gd name="T19" fmla="*/ 286 h 764"/>
                    <a:gd name="T20" fmla="*/ 87 w 808"/>
                    <a:gd name="T21" fmla="*/ 231 h 764"/>
                    <a:gd name="T22" fmla="*/ 271 w 808"/>
                    <a:gd name="T23" fmla="*/ 231 h 764"/>
                    <a:gd name="T24" fmla="*/ 298 w 808"/>
                    <a:gd name="T25" fmla="*/ 146 h 764"/>
                    <a:gd name="T26" fmla="*/ 316 w 808"/>
                    <a:gd name="T27" fmla="*/ 137 h 764"/>
                    <a:gd name="T28" fmla="*/ 325 w 808"/>
                    <a:gd name="T29" fmla="*/ 155 h 764"/>
                    <a:gd name="T30" fmla="*/ 294 w 808"/>
                    <a:gd name="T31" fmla="*/ 249 h 764"/>
                    <a:gd name="T32" fmla="*/ 281 w 808"/>
                    <a:gd name="T33" fmla="*/ 259 h 764"/>
                    <a:gd name="T34" fmla="*/ 87 w 808"/>
                    <a:gd name="T35" fmla="*/ 259 h 764"/>
                    <a:gd name="T36" fmla="*/ 37 w 808"/>
                    <a:gd name="T37" fmla="*/ 295 h 764"/>
                    <a:gd name="T38" fmla="*/ 56 w 808"/>
                    <a:gd name="T39" fmla="*/ 353 h 764"/>
                    <a:gd name="T40" fmla="*/ 213 w 808"/>
                    <a:gd name="T41" fmla="*/ 467 h 764"/>
                    <a:gd name="T42" fmla="*/ 218 w 808"/>
                    <a:gd name="T43" fmla="*/ 483 h 764"/>
                    <a:gd name="T44" fmla="*/ 158 w 808"/>
                    <a:gd name="T45" fmla="*/ 668 h 764"/>
                    <a:gd name="T46" fmla="*/ 177 w 808"/>
                    <a:gd name="T47" fmla="*/ 726 h 764"/>
                    <a:gd name="T48" fmla="*/ 208 w 808"/>
                    <a:gd name="T49" fmla="*/ 736 h 764"/>
                    <a:gd name="T50" fmla="*/ 238 w 808"/>
                    <a:gd name="T51" fmla="*/ 726 h 764"/>
                    <a:gd name="T52" fmla="*/ 396 w 808"/>
                    <a:gd name="T53" fmla="*/ 612 h 764"/>
                    <a:gd name="T54" fmla="*/ 412 w 808"/>
                    <a:gd name="T55" fmla="*/ 612 h 764"/>
                    <a:gd name="T56" fmla="*/ 569 w 808"/>
                    <a:gd name="T57" fmla="*/ 726 h 764"/>
                    <a:gd name="T58" fmla="*/ 600 w 808"/>
                    <a:gd name="T59" fmla="*/ 736 h 764"/>
                    <a:gd name="T60" fmla="*/ 631 w 808"/>
                    <a:gd name="T61" fmla="*/ 726 h 764"/>
                    <a:gd name="T62" fmla="*/ 650 w 808"/>
                    <a:gd name="T63" fmla="*/ 668 h 764"/>
                    <a:gd name="T64" fmla="*/ 590 w 808"/>
                    <a:gd name="T65" fmla="*/ 483 h 764"/>
                    <a:gd name="T66" fmla="*/ 595 w 808"/>
                    <a:gd name="T67" fmla="*/ 467 h 764"/>
                    <a:gd name="T68" fmla="*/ 752 w 808"/>
                    <a:gd name="T69" fmla="*/ 353 h 764"/>
                    <a:gd name="T70" fmla="*/ 771 w 808"/>
                    <a:gd name="T71" fmla="*/ 295 h 764"/>
                    <a:gd name="T72" fmla="*/ 721 w 808"/>
                    <a:gd name="T73" fmla="*/ 259 h 764"/>
                    <a:gd name="T74" fmla="*/ 527 w 808"/>
                    <a:gd name="T75" fmla="*/ 259 h 764"/>
                    <a:gd name="T76" fmla="*/ 514 w 808"/>
                    <a:gd name="T77" fmla="*/ 249 h 764"/>
                    <a:gd name="T78" fmla="*/ 454 w 808"/>
                    <a:gd name="T79" fmla="*/ 64 h 764"/>
                    <a:gd name="T80" fmla="*/ 404 w 808"/>
                    <a:gd name="T81" fmla="*/ 28 h 764"/>
                    <a:gd name="T82" fmla="*/ 354 w 808"/>
                    <a:gd name="T83" fmla="*/ 64 h 764"/>
                    <a:gd name="T84" fmla="*/ 342 w 808"/>
                    <a:gd name="T85" fmla="*/ 101 h 764"/>
                    <a:gd name="T86" fmla="*/ 325 w 808"/>
                    <a:gd name="T87" fmla="*/ 110 h 764"/>
                    <a:gd name="T88" fmla="*/ 316 w 808"/>
                    <a:gd name="T89" fmla="*/ 92 h 764"/>
                    <a:gd name="T90" fmla="*/ 328 w 808"/>
                    <a:gd name="T91" fmla="*/ 55 h 764"/>
                    <a:gd name="T92" fmla="*/ 404 w 808"/>
                    <a:gd name="T93" fmla="*/ 0 h 764"/>
                    <a:gd name="T94" fmla="*/ 480 w 808"/>
                    <a:gd name="T95" fmla="*/ 55 h 764"/>
                    <a:gd name="T96" fmla="*/ 537 w 808"/>
                    <a:gd name="T97" fmla="*/ 231 h 764"/>
                    <a:gd name="T98" fmla="*/ 721 w 808"/>
                    <a:gd name="T99" fmla="*/ 231 h 764"/>
                    <a:gd name="T100" fmla="*/ 798 w 808"/>
                    <a:gd name="T101" fmla="*/ 286 h 764"/>
                    <a:gd name="T102" fmla="*/ 768 w 808"/>
                    <a:gd name="T103" fmla="*/ 376 h 764"/>
                    <a:gd name="T104" fmla="*/ 619 w 808"/>
                    <a:gd name="T105" fmla="*/ 484 h 764"/>
                    <a:gd name="T106" fmla="*/ 676 w 808"/>
                    <a:gd name="T107" fmla="*/ 659 h 764"/>
                    <a:gd name="T108" fmla="*/ 647 w 808"/>
                    <a:gd name="T109" fmla="*/ 749 h 764"/>
                    <a:gd name="T110" fmla="*/ 600 w 808"/>
                    <a:gd name="T111" fmla="*/ 764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08" h="764">
                      <a:moveTo>
                        <a:pt x="600" y="764"/>
                      </a:moveTo>
                      <a:cubicBezTo>
                        <a:pt x="583" y="764"/>
                        <a:pt x="567" y="759"/>
                        <a:pt x="553" y="749"/>
                      </a:cubicBezTo>
                      <a:cubicBezTo>
                        <a:pt x="404" y="640"/>
                        <a:pt x="404" y="640"/>
                        <a:pt x="404" y="640"/>
                      </a:cubicBezTo>
                      <a:cubicBezTo>
                        <a:pt x="255" y="749"/>
                        <a:pt x="255" y="749"/>
                        <a:pt x="255" y="749"/>
                      </a:cubicBezTo>
                      <a:cubicBezTo>
                        <a:pt x="241" y="759"/>
                        <a:pt x="225" y="764"/>
                        <a:pt x="208" y="764"/>
                      </a:cubicBezTo>
                      <a:cubicBezTo>
                        <a:pt x="191" y="764"/>
                        <a:pt x="175" y="759"/>
                        <a:pt x="161" y="749"/>
                      </a:cubicBezTo>
                      <a:cubicBezTo>
                        <a:pt x="133" y="728"/>
                        <a:pt x="121" y="692"/>
                        <a:pt x="132" y="659"/>
                      </a:cubicBezTo>
                      <a:cubicBezTo>
                        <a:pt x="189" y="484"/>
                        <a:pt x="189" y="484"/>
                        <a:pt x="189" y="484"/>
                      </a:cubicBezTo>
                      <a:cubicBezTo>
                        <a:pt x="40" y="376"/>
                        <a:pt x="40" y="376"/>
                        <a:pt x="40" y="376"/>
                      </a:cubicBezTo>
                      <a:cubicBezTo>
                        <a:pt x="11" y="355"/>
                        <a:pt x="0" y="319"/>
                        <a:pt x="10" y="286"/>
                      </a:cubicBezTo>
                      <a:cubicBezTo>
                        <a:pt x="21" y="253"/>
                        <a:pt x="52" y="231"/>
                        <a:pt x="87" y="231"/>
                      </a:cubicBezTo>
                      <a:cubicBezTo>
                        <a:pt x="271" y="231"/>
                        <a:pt x="271" y="231"/>
                        <a:pt x="271" y="231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1" y="139"/>
                        <a:pt x="309" y="135"/>
                        <a:pt x="316" y="137"/>
                      </a:cubicBezTo>
                      <a:cubicBezTo>
                        <a:pt x="323" y="140"/>
                        <a:pt x="327" y="148"/>
                        <a:pt x="325" y="155"/>
                      </a:cubicBezTo>
                      <a:cubicBezTo>
                        <a:pt x="294" y="249"/>
                        <a:pt x="294" y="249"/>
                        <a:pt x="294" y="249"/>
                      </a:cubicBezTo>
                      <a:cubicBezTo>
                        <a:pt x="292" y="255"/>
                        <a:pt x="287" y="259"/>
                        <a:pt x="281" y="259"/>
                      </a:cubicBezTo>
                      <a:cubicBezTo>
                        <a:pt x="87" y="259"/>
                        <a:pt x="87" y="259"/>
                        <a:pt x="87" y="259"/>
                      </a:cubicBezTo>
                      <a:cubicBezTo>
                        <a:pt x="64" y="259"/>
                        <a:pt x="44" y="273"/>
                        <a:pt x="37" y="295"/>
                      </a:cubicBezTo>
                      <a:cubicBezTo>
                        <a:pt x="30" y="316"/>
                        <a:pt x="38" y="340"/>
                        <a:pt x="56" y="353"/>
                      </a:cubicBezTo>
                      <a:cubicBezTo>
                        <a:pt x="213" y="467"/>
                        <a:pt x="213" y="467"/>
                        <a:pt x="213" y="467"/>
                      </a:cubicBezTo>
                      <a:cubicBezTo>
                        <a:pt x="218" y="471"/>
                        <a:pt x="220" y="477"/>
                        <a:pt x="218" y="483"/>
                      </a:cubicBezTo>
                      <a:cubicBezTo>
                        <a:pt x="158" y="668"/>
                        <a:pt x="158" y="668"/>
                        <a:pt x="158" y="668"/>
                      </a:cubicBezTo>
                      <a:cubicBezTo>
                        <a:pt x="151" y="689"/>
                        <a:pt x="159" y="713"/>
                        <a:pt x="177" y="726"/>
                      </a:cubicBezTo>
                      <a:cubicBezTo>
                        <a:pt x="186" y="733"/>
                        <a:pt x="197" y="736"/>
                        <a:pt x="208" y="736"/>
                      </a:cubicBezTo>
                      <a:cubicBezTo>
                        <a:pt x="219" y="736"/>
                        <a:pt x="230" y="733"/>
                        <a:pt x="238" y="726"/>
                      </a:cubicBezTo>
                      <a:cubicBezTo>
                        <a:pt x="396" y="612"/>
                        <a:pt x="396" y="612"/>
                        <a:pt x="396" y="612"/>
                      </a:cubicBezTo>
                      <a:cubicBezTo>
                        <a:pt x="401" y="608"/>
                        <a:pt x="407" y="608"/>
                        <a:pt x="412" y="612"/>
                      </a:cubicBezTo>
                      <a:cubicBezTo>
                        <a:pt x="569" y="726"/>
                        <a:pt x="569" y="726"/>
                        <a:pt x="569" y="726"/>
                      </a:cubicBezTo>
                      <a:cubicBezTo>
                        <a:pt x="578" y="733"/>
                        <a:pt x="589" y="736"/>
                        <a:pt x="600" y="736"/>
                      </a:cubicBezTo>
                      <a:cubicBezTo>
                        <a:pt x="611" y="736"/>
                        <a:pt x="622" y="733"/>
                        <a:pt x="631" y="726"/>
                      </a:cubicBezTo>
                      <a:cubicBezTo>
                        <a:pt x="649" y="713"/>
                        <a:pt x="657" y="689"/>
                        <a:pt x="650" y="668"/>
                      </a:cubicBezTo>
                      <a:cubicBezTo>
                        <a:pt x="590" y="483"/>
                        <a:pt x="590" y="483"/>
                        <a:pt x="590" y="483"/>
                      </a:cubicBezTo>
                      <a:cubicBezTo>
                        <a:pt x="588" y="477"/>
                        <a:pt x="590" y="471"/>
                        <a:pt x="595" y="467"/>
                      </a:cubicBezTo>
                      <a:cubicBezTo>
                        <a:pt x="752" y="353"/>
                        <a:pt x="752" y="353"/>
                        <a:pt x="752" y="353"/>
                      </a:cubicBezTo>
                      <a:cubicBezTo>
                        <a:pt x="770" y="340"/>
                        <a:pt x="778" y="316"/>
                        <a:pt x="771" y="295"/>
                      </a:cubicBezTo>
                      <a:cubicBezTo>
                        <a:pt x="764" y="273"/>
                        <a:pt x="744" y="259"/>
                        <a:pt x="721" y="259"/>
                      </a:cubicBezTo>
                      <a:cubicBezTo>
                        <a:pt x="527" y="259"/>
                        <a:pt x="527" y="259"/>
                        <a:pt x="527" y="259"/>
                      </a:cubicBezTo>
                      <a:cubicBezTo>
                        <a:pt x="521" y="259"/>
                        <a:pt x="515" y="255"/>
                        <a:pt x="514" y="249"/>
                      </a:cubicBezTo>
                      <a:cubicBezTo>
                        <a:pt x="454" y="64"/>
                        <a:pt x="454" y="64"/>
                        <a:pt x="454" y="64"/>
                      </a:cubicBezTo>
                      <a:cubicBezTo>
                        <a:pt x="447" y="43"/>
                        <a:pt x="427" y="28"/>
                        <a:pt x="404" y="28"/>
                      </a:cubicBezTo>
                      <a:cubicBezTo>
                        <a:pt x="381" y="28"/>
                        <a:pt x="361" y="43"/>
                        <a:pt x="354" y="64"/>
                      </a:cubicBezTo>
                      <a:cubicBezTo>
                        <a:pt x="342" y="101"/>
                        <a:pt x="342" y="101"/>
                        <a:pt x="342" y="101"/>
                      </a:cubicBezTo>
                      <a:cubicBezTo>
                        <a:pt x="340" y="108"/>
                        <a:pt x="332" y="112"/>
                        <a:pt x="325" y="110"/>
                      </a:cubicBezTo>
                      <a:cubicBezTo>
                        <a:pt x="317" y="108"/>
                        <a:pt x="313" y="100"/>
                        <a:pt x="316" y="92"/>
                      </a:cubicBezTo>
                      <a:cubicBezTo>
                        <a:pt x="328" y="55"/>
                        <a:pt x="328" y="55"/>
                        <a:pt x="328" y="55"/>
                      </a:cubicBezTo>
                      <a:cubicBezTo>
                        <a:pt x="339" y="22"/>
                        <a:pt x="369" y="0"/>
                        <a:pt x="404" y="0"/>
                      </a:cubicBezTo>
                      <a:cubicBezTo>
                        <a:pt x="439" y="0"/>
                        <a:pt x="469" y="22"/>
                        <a:pt x="480" y="55"/>
                      </a:cubicBezTo>
                      <a:cubicBezTo>
                        <a:pt x="537" y="231"/>
                        <a:pt x="537" y="231"/>
                        <a:pt x="537" y="231"/>
                      </a:cubicBezTo>
                      <a:cubicBezTo>
                        <a:pt x="721" y="231"/>
                        <a:pt x="721" y="231"/>
                        <a:pt x="721" y="231"/>
                      </a:cubicBezTo>
                      <a:cubicBezTo>
                        <a:pt x="756" y="231"/>
                        <a:pt x="787" y="253"/>
                        <a:pt x="798" y="286"/>
                      </a:cubicBezTo>
                      <a:cubicBezTo>
                        <a:pt x="808" y="319"/>
                        <a:pt x="797" y="355"/>
                        <a:pt x="768" y="376"/>
                      </a:cubicBezTo>
                      <a:cubicBezTo>
                        <a:pt x="619" y="484"/>
                        <a:pt x="619" y="484"/>
                        <a:pt x="619" y="484"/>
                      </a:cubicBezTo>
                      <a:cubicBezTo>
                        <a:pt x="676" y="659"/>
                        <a:pt x="676" y="659"/>
                        <a:pt x="676" y="659"/>
                      </a:cubicBezTo>
                      <a:cubicBezTo>
                        <a:pt x="687" y="692"/>
                        <a:pt x="675" y="728"/>
                        <a:pt x="647" y="749"/>
                      </a:cubicBezTo>
                      <a:cubicBezTo>
                        <a:pt x="633" y="759"/>
                        <a:pt x="617" y="764"/>
                        <a:pt x="600" y="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" name="Freeform 358"/>
                <p:cNvSpPr>
                  <a:spLocks/>
                </p:cNvSpPr>
                <p:nvPr/>
              </p:nvSpPr>
              <p:spPr bwMode="auto">
                <a:xfrm>
                  <a:off x="6411913" y="3910013"/>
                  <a:ext cx="30163" cy="41275"/>
                </a:xfrm>
                <a:custGeom>
                  <a:avLst/>
                  <a:gdLst>
                    <a:gd name="T0" fmla="*/ 14 w 28"/>
                    <a:gd name="T1" fmla="*/ 38 h 38"/>
                    <a:gd name="T2" fmla="*/ 0 w 28"/>
                    <a:gd name="T3" fmla="*/ 24 h 38"/>
                    <a:gd name="T4" fmla="*/ 0 w 28"/>
                    <a:gd name="T5" fmla="*/ 14 h 38"/>
                    <a:gd name="T6" fmla="*/ 14 w 28"/>
                    <a:gd name="T7" fmla="*/ 0 h 38"/>
                    <a:gd name="T8" fmla="*/ 28 w 28"/>
                    <a:gd name="T9" fmla="*/ 14 h 38"/>
                    <a:gd name="T10" fmla="*/ 28 w 28"/>
                    <a:gd name="T11" fmla="*/ 24 h 38"/>
                    <a:gd name="T12" fmla="*/ 14 w 28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8">
                      <a:moveTo>
                        <a:pt x="14" y="38"/>
                      </a:moveTo>
                      <a:cubicBezTo>
                        <a:pt x="6" y="38"/>
                        <a:pt x="0" y="32"/>
                        <a:pt x="0" y="2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32"/>
                        <a:pt x="22" y="38"/>
                        <a:pt x="14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" name="Freeform 359"/>
                <p:cNvSpPr>
                  <a:spLocks noEditPoints="1"/>
                </p:cNvSpPr>
                <p:nvPr/>
              </p:nvSpPr>
              <p:spPr bwMode="auto">
                <a:xfrm>
                  <a:off x="6411913" y="3992563"/>
                  <a:ext cx="30163" cy="138113"/>
                </a:xfrm>
                <a:custGeom>
                  <a:avLst/>
                  <a:gdLst>
                    <a:gd name="T0" fmla="*/ 14 w 28"/>
                    <a:gd name="T1" fmla="*/ 129 h 129"/>
                    <a:gd name="T2" fmla="*/ 0 w 28"/>
                    <a:gd name="T3" fmla="*/ 115 h 129"/>
                    <a:gd name="T4" fmla="*/ 0 w 28"/>
                    <a:gd name="T5" fmla="*/ 98 h 129"/>
                    <a:gd name="T6" fmla="*/ 14 w 28"/>
                    <a:gd name="T7" fmla="*/ 84 h 129"/>
                    <a:gd name="T8" fmla="*/ 28 w 28"/>
                    <a:gd name="T9" fmla="*/ 98 h 129"/>
                    <a:gd name="T10" fmla="*/ 28 w 28"/>
                    <a:gd name="T11" fmla="*/ 115 h 129"/>
                    <a:gd name="T12" fmla="*/ 14 w 28"/>
                    <a:gd name="T13" fmla="*/ 129 h 129"/>
                    <a:gd name="T14" fmla="*/ 14 w 28"/>
                    <a:gd name="T15" fmla="*/ 45 h 129"/>
                    <a:gd name="T16" fmla="*/ 0 w 28"/>
                    <a:gd name="T17" fmla="*/ 31 h 129"/>
                    <a:gd name="T18" fmla="*/ 0 w 28"/>
                    <a:gd name="T19" fmla="*/ 14 h 129"/>
                    <a:gd name="T20" fmla="*/ 14 w 28"/>
                    <a:gd name="T21" fmla="*/ 0 h 129"/>
                    <a:gd name="T22" fmla="*/ 28 w 28"/>
                    <a:gd name="T23" fmla="*/ 14 h 129"/>
                    <a:gd name="T24" fmla="*/ 28 w 28"/>
                    <a:gd name="T25" fmla="*/ 31 h 129"/>
                    <a:gd name="T26" fmla="*/ 14 w 28"/>
                    <a:gd name="T27" fmla="*/ 4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29">
                      <a:moveTo>
                        <a:pt x="14" y="129"/>
                      </a:moveTo>
                      <a:cubicBezTo>
                        <a:pt x="6" y="129"/>
                        <a:pt x="0" y="123"/>
                        <a:pt x="0" y="11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91"/>
                        <a:pt x="6" y="84"/>
                        <a:pt x="14" y="84"/>
                      </a:cubicBezTo>
                      <a:cubicBezTo>
                        <a:pt x="22" y="84"/>
                        <a:pt x="28" y="91"/>
                        <a:pt x="28" y="98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28" y="123"/>
                        <a:pt x="22" y="129"/>
                        <a:pt x="14" y="129"/>
                      </a:cubicBezTo>
                      <a:close/>
                      <a:moveTo>
                        <a:pt x="14" y="45"/>
                      </a:moveTo>
                      <a:cubicBezTo>
                        <a:pt x="6" y="45"/>
                        <a:pt x="0" y="38"/>
                        <a:pt x="0" y="3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8" y="38"/>
                        <a:pt x="22" y="45"/>
                        <a:pt x="14" y="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9" name="Freeform 360"/>
                <p:cNvSpPr>
                  <a:spLocks/>
                </p:cNvSpPr>
                <p:nvPr/>
              </p:nvSpPr>
              <p:spPr bwMode="auto">
                <a:xfrm>
                  <a:off x="6411913" y="4173538"/>
                  <a:ext cx="30163" cy="41275"/>
                </a:xfrm>
                <a:custGeom>
                  <a:avLst/>
                  <a:gdLst>
                    <a:gd name="T0" fmla="*/ 14 w 28"/>
                    <a:gd name="T1" fmla="*/ 38 h 38"/>
                    <a:gd name="T2" fmla="*/ 0 w 28"/>
                    <a:gd name="T3" fmla="*/ 24 h 38"/>
                    <a:gd name="T4" fmla="*/ 0 w 28"/>
                    <a:gd name="T5" fmla="*/ 14 h 38"/>
                    <a:gd name="T6" fmla="*/ 14 w 28"/>
                    <a:gd name="T7" fmla="*/ 0 h 38"/>
                    <a:gd name="T8" fmla="*/ 28 w 28"/>
                    <a:gd name="T9" fmla="*/ 14 h 38"/>
                    <a:gd name="T10" fmla="*/ 28 w 28"/>
                    <a:gd name="T11" fmla="*/ 24 h 38"/>
                    <a:gd name="T12" fmla="*/ 14 w 28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8">
                      <a:moveTo>
                        <a:pt x="14" y="38"/>
                      </a:moveTo>
                      <a:cubicBezTo>
                        <a:pt x="6" y="38"/>
                        <a:pt x="0" y="32"/>
                        <a:pt x="0" y="2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32"/>
                        <a:pt x="22" y="38"/>
                        <a:pt x="14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2" name="Freeform 361"/>
                <p:cNvSpPr>
                  <a:spLocks/>
                </p:cNvSpPr>
                <p:nvPr/>
              </p:nvSpPr>
              <p:spPr bwMode="auto">
                <a:xfrm>
                  <a:off x="6075363" y="4144963"/>
                  <a:ext cx="44450" cy="34925"/>
                </a:xfrm>
                <a:custGeom>
                  <a:avLst/>
                  <a:gdLst>
                    <a:gd name="T0" fmla="*/ 26 w 41"/>
                    <a:gd name="T1" fmla="*/ 33 h 33"/>
                    <a:gd name="T2" fmla="*/ 22 w 41"/>
                    <a:gd name="T3" fmla="*/ 32 h 33"/>
                    <a:gd name="T4" fmla="*/ 12 w 41"/>
                    <a:gd name="T5" fmla="*/ 30 h 33"/>
                    <a:gd name="T6" fmla="*/ 2 w 41"/>
                    <a:gd name="T7" fmla="*/ 12 h 33"/>
                    <a:gd name="T8" fmla="*/ 20 w 41"/>
                    <a:gd name="T9" fmla="*/ 3 h 33"/>
                    <a:gd name="T10" fmla="*/ 29 w 41"/>
                    <a:gd name="T11" fmla="*/ 5 h 33"/>
                    <a:gd name="T12" fmla="*/ 39 w 41"/>
                    <a:gd name="T13" fmla="*/ 22 h 33"/>
                    <a:gd name="T14" fmla="*/ 26 w 41"/>
                    <a:gd name="T1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3">
                      <a:moveTo>
                        <a:pt x="26" y="33"/>
                      </a:moveTo>
                      <a:cubicBezTo>
                        <a:pt x="24" y="33"/>
                        <a:pt x="23" y="33"/>
                        <a:pt x="22" y="32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5" y="27"/>
                        <a:pt x="0" y="20"/>
                        <a:pt x="2" y="12"/>
                      </a:cubicBezTo>
                      <a:cubicBezTo>
                        <a:pt x="4" y="5"/>
                        <a:pt x="12" y="0"/>
                        <a:pt x="20" y="3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37" y="7"/>
                        <a:pt x="41" y="15"/>
                        <a:pt x="39" y="22"/>
                      </a:cubicBezTo>
                      <a:cubicBezTo>
                        <a:pt x="37" y="29"/>
                        <a:pt x="32" y="33"/>
                        <a:pt x="26" y="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3" name="Freeform 362"/>
                <p:cNvSpPr>
                  <a:spLocks noEditPoints="1"/>
                </p:cNvSpPr>
                <p:nvPr/>
              </p:nvSpPr>
              <p:spPr bwMode="auto">
                <a:xfrm>
                  <a:off x="6162676" y="4168776"/>
                  <a:ext cx="147638" cy="63500"/>
                </a:xfrm>
                <a:custGeom>
                  <a:avLst/>
                  <a:gdLst>
                    <a:gd name="T0" fmla="*/ 123 w 139"/>
                    <a:gd name="T1" fmla="*/ 59 h 59"/>
                    <a:gd name="T2" fmla="*/ 119 w 139"/>
                    <a:gd name="T3" fmla="*/ 58 h 59"/>
                    <a:gd name="T4" fmla="*/ 102 w 139"/>
                    <a:gd name="T5" fmla="*/ 53 h 59"/>
                    <a:gd name="T6" fmla="*/ 92 w 139"/>
                    <a:gd name="T7" fmla="*/ 36 h 59"/>
                    <a:gd name="T8" fmla="*/ 109 w 139"/>
                    <a:gd name="T9" fmla="*/ 26 h 59"/>
                    <a:gd name="T10" fmla="*/ 127 w 139"/>
                    <a:gd name="T11" fmla="*/ 31 h 59"/>
                    <a:gd name="T12" fmla="*/ 137 w 139"/>
                    <a:gd name="T13" fmla="*/ 48 h 59"/>
                    <a:gd name="T14" fmla="*/ 123 w 139"/>
                    <a:gd name="T15" fmla="*/ 59 h 59"/>
                    <a:gd name="T16" fmla="*/ 34 w 139"/>
                    <a:gd name="T17" fmla="*/ 34 h 59"/>
                    <a:gd name="T18" fmla="*/ 30 w 139"/>
                    <a:gd name="T19" fmla="*/ 34 h 59"/>
                    <a:gd name="T20" fmla="*/ 12 w 139"/>
                    <a:gd name="T21" fmla="*/ 29 h 59"/>
                    <a:gd name="T22" fmla="*/ 3 w 139"/>
                    <a:gd name="T23" fmla="*/ 12 h 59"/>
                    <a:gd name="T24" fmla="*/ 20 w 139"/>
                    <a:gd name="T25" fmla="*/ 2 h 59"/>
                    <a:gd name="T26" fmla="*/ 38 w 139"/>
                    <a:gd name="T27" fmla="*/ 7 h 59"/>
                    <a:gd name="T28" fmla="*/ 47 w 139"/>
                    <a:gd name="T29" fmla="*/ 24 h 59"/>
                    <a:gd name="T30" fmla="*/ 34 w 139"/>
                    <a:gd name="T31" fmla="*/ 3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9" h="59">
                      <a:moveTo>
                        <a:pt x="123" y="59"/>
                      </a:moveTo>
                      <a:cubicBezTo>
                        <a:pt x="122" y="59"/>
                        <a:pt x="121" y="59"/>
                        <a:pt x="119" y="58"/>
                      </a:cubicBezTo>
                      <a:cubicBezTo>
                        <a:pt x="102" y="53"/>
                        <a:pt x="102" y="53"/>
                        <a:pt x="102" y="53"/>
                      </a:cubicBezTo>
                      <a:cubicBezTo>
                        <a:pt x="94" y="51"/>
                        <a:pt x="90" y="44"/>
                        <a:pt x="92" y="36"/>
                      </a:cubicBezTo>
                      <a:cubicBezTo>
                        <a:pt x="94" y="29"/>
                        <a:pt x="102" y="24"/>
                        <a:pt x="109" y="26"/>
                      </a:cubicBezTo>
                      <a:cubicBezTo>
                        <a:pt x="127" y="31"/>
                        <a:pt x="127" y="31"/>
                        <a:pt x="127" y="31"/>
                      </a:cubicBezTo>
                      <a:cubicBezTo>
                        <a:pt x="134" y="33"/>
                        <a:pt x="139" y="41"/>
                        <a:pt x="137" y="48"/>
                      </a:cubicBezTo>
                      <a:cubicBezTo>
                        <a:pt x="135" y="55"/>
                        <a:pt x="129" y="59"/>
                        <a:pt x="123" y="59"/>
                      </a:cubicBezTo>
                      <a:close/>
                      <a:moveTo>
                        <a:pt x="34" y="34"/>
                      </a:moveTo>
                      <a:cubicBezTo>
                        <a:pt x="33" y="34"/>
                        <a:pt x="31" y="34"/>
                        <a:pt x="30" y="34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5" y="27"/>
                        <a:pt x="0" y="19"/>
                        <a:pt x="3" y="12"/>
                      </a:cubicBezTo>
                      <a:cubicBezTo>
                        <a:pt x="5" y="4"/>
                        <a:pt x="12" y="0"/>
                        <a:pt x="20" y="2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45" y="9"/>
                        <a:pt x="49" y="16"/>
                        <a:pt x="47" y="24"/>
                      </a:cubicBezTo>
                      <a:cubicBezTo>
                        <a:pt x="46" y="30"/>
                        <a:pt x="40" y="34"/>
                        <a:pt x="34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4" name="Freeform 363"/>
                <p:cNvSpPr>
                  <a:spLocks/>
                </p:cNvSpPr>
                <p:nvPr/>
              </p:nvSpPr>
              <p:spPr bwMode="auto">
                <a:xfrm>
                  <a:off x="6353176" y="4221163"/>
                  <a:ext cx="42863" cy="34925"/>
                </a:xfrm>
                <a:custGeom>
                  <a:avLst/>
                  <a:gdLst>
                    <a:gd name="T0" fmla="*/ 25 w 41"/>
                    <a:gd name="T1" fmla="*/ 32 h 32"/>
                    <a:gd name="T2" fmla="*/ 22 w 41"/>
                    <a:gd name="T3" fmla="*/ 32 h 32"/>
                    <a:gd name="T4" fmla="*/ 12 w 41"/>
                    <a:gd name="T5" fmla="*/ 29 h 32"/>
                    <a:gd name="T6" fmla="*/ 2 w 41"/>
                    <a:gd name="T7" fmla="*/ 12 h 32"/>
                    <a:gd name="T8" fmla="*/ 19 w 41"/>
                    <a:gd name="T9" fmla="*/ 2 h 32"/>
                    <a:gd name="T10" fmla="*/ 29 w 41"/>
                    <a:gd name="T11" fmla="*/ 5 h 32"/>
                    <a:gd name="T12" fmla="*/ 39 w 41"/>
                    <a:gd name="T13" fmla="*/ 22 h 32"/>
                    <a:gd name="T14" fmla="*/ 25 w 41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2">
                      <a:moveTo>
                        <a:pt x="25" y="32"/>
                      </a:moveTo>
                      <a:cubicBezTo>
                        <a:pt x="24" y="32"/>
                        <a:pt x="23" y="32"/>
                        <a:pt x="22" y="32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4" y="27"/>
                        <a:pt x="0" y="19"/>
                        <a:pt x="2" y="12"/>
                      </a:cubicBezTo>
                      <a:cubicBezTo>
                        <a:pt x="4" y="4"/>
                        <a:pt x="12" y="0"/>
                        <a:pt x="19" y="2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36" y="7"/>
                        <a:pt x="41" y="14"/>
                        <a:pt x="39" y="22"/>
                      </a:cubicBezTo>
                      <a:cubicBezTo>
                        <a:pt x="37" y="28"/>
                        <a:pt x="31" y="32"/>
                        <a:pt x="25" y="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5" name="Freeform 364"/>
                <p:cNvSpPr>
                  <a:spLocks/>
                </p:cNvSpPr>
                <p:nvPr/>
              </p:nvSpPr>
              <p:spPr bwMode="auto">
                <a:xfrm>
                  <a:off x="6734176" y="4144963"/>
                  <a:ext cx="42863" cy="34925"/>
                </a:xfrm>
                <a:custGeom>
                  <a:avLst/>
                  <a:gdLst>
                    <a:gd name="T0" fmla="*/ 15 w 41"/>
                    <a:gd name="T1" fmla="*/ 33 h 33"/>
                    <a:gd name="T2" fmla="*/ 2 w 41"/>
                    <a:gd name="T3" fmla="*/ 22 h 33"/>
                    <a:gd name="T4" fmla="*/ 12 w 41"/>
                    <a:gd name="T5" fmla="*/ 5 h 33"/>
                    <a:gd name="T6" fmla="*/ 21 w 41"/>
                    <a:gd name="T7" fmla="*/ 3 h 33"/>
                    <a:gd name="T8" fmla="*/ 39 w 41"/>
                    <a:gd name="T9" fmla="*/ 12 h 33"/>
                    <a:gd name="T10" fmla="*/ 29 w 41"/>
                    <a:gd name="T11" fmla="*/ 30 h 33"/>
                    <a:gd name="T12" fmla="*/ 19 w 41"/>
                    <a:gd name="T13" fmla="*/ 32 h 33"/>
                    <a:gd name="T14" fmla="*/ 15 w 41"/>
                    <a:gd name="T1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3">
                      <a:moveTo>
                        <a:pt x="15" y="33"/>
                      </a:moveTo>
                      <a:cubicBezTo>
                        <a:pt x="9" y="33"/>
                        <a:pt x="4" y="29"/>
                        <a:pt x="2" y="22"/>
                      </a:cubicBezTo>
                      <a:cubicBezTo>
                        <a:pt x="0" y="15"/>
                        <a:pt x="4" y="7"/>
                        <a:pt x="12" y="5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9" y="0"/>
                        <a:pt x="36" y="5"/>
                        <a:pt x="39" y="12"/>
                      </a:cubicBezTo>
                      <a:cubicBezTo>
                        <a:pt x="41" y="20"/>
                        <a:pt x="36" y="27"/>
                        <a:pt x="2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3"/>
                        <a:pt x="17" y="33"/>
                        <a:pt x="15" y="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6" name="Freeform 365"/>
                <p:cNvSpPr>
                  <a:spLocks noEditPoints="1"/>
                </p:cNvSpPr>
                <p:nvPr/>
              </p:nvSpPr>
              <p:spPr bwMode="auto">
                <a:xfrm>
                  <a:off x="6542088" y="4168776"/>
                  <a:ext cx="147638" cy="63500"/>
                </a:xfrm>
                <a:custGeom>
                  <a:avLst/>
                  <a:gdLst>
                    <a:gd name="T0" fmla="*/ 16 w 138"/>
                    <a:gd name="T1" fmla="*/ 59 h 59"/>
                    <a:gd name="T2" fmla="*/ 2 w 138"/>
                    <a:gd name="T3" fmla="*/ 48 h 59"/>
                    <a:gd name="T4" fmla="*/ 12 w 138"/>
                    <a:gd name="T5" fmla="*/ 31 h 59"/>
                    <a:gd name="T6" fmla="*/ 30 w 138"/>
                    <a:gd name="T7" fmla="*/ 26 h 59"/>
                    <a:gd name="T8" fmla="*/ 47 w 138"/>
                    <a:gd name="T9" fmla="*/ 36 h 59"/>
                    <a:gd name="T10" fmla="*/ 37 w 138"/>
                    <a:gd name="T11" fmla="*/ 53 h 59"/>
                    <a:gd name="T12" fmla="*/ 19 w 138"/>
                    <a:gd name="T13" fmla="*/ 58 h 59"/>
                    <a:gd name="T14" fmla="*/ 16 w 138"/>
                    <a:gd name="T15" fmla="*/ 59 h 59"/>
                    <a:gd name="T16" fmla="*/ 105 w 138"/>
                    <a:gd name="T17" fmla="*/ 34 h 59"/>
                    <a:gd name="T18" fmla="*/ 92 w 138"/>
                    <a:gd name="T19" fmla="*/ 24 h 59"/>
                    <a:gd name="T20" fmla="*/ 101 w 138"/>
                    <a:gd name="T21" fmla="*/ 7 h 59"/>
                    <a:gd name="T22" fmla="*/ 119 w 138"/>
                    <a:gd name="T23" fmla="*/ 2 h 59"/>
                    <a:gd name="T24" fmla="*/ 136 w 138"/>
                    <a:gd name="T25" fmla="*/ 12 h 59"/>
                    <a:gd name="T26" fmla="*/ 127 w 138"/>
                    <a:gd name="T27" fmla="*/ 29 h 59"/>
                    <a:gd name="T28" fmla="*/ 109 w 138"/>
                    <a:gd name="T29" fmla="*/ 34 h 59"/>
                    <a:gd name="T30" fmla="*/ 105 w 138"/>
                    <a:gd name="T31" fmla="*/ 3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8" h="59">
                      <a:moveTo>
                        <a:pt x="16" y="59"/>
                      </a:moveTo>
                      <a:cubicBezTo>
                        <a:pt x="10" y="59"/>
                        <a:pt x="4" y="55"/>
                        <a:pt x="2" y="48"/>
                      </a:cubicBezTo>
                      <a:cubicBezTo>
                        <a:pt x="0" y="41"/>
                        <a:pt x="5" y="33"/>
                        <a:pt x="12" y="31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7" y="24"/>
                        <a:pt x="45" y="29"/>
                        <a:pt x="47" y="36"/>
                      </a:cubicBezTo>
                      <a:cubicBezTo>
                        <a:pt x="49" y="44"/>
                        <a:pt x="45" y="51"/>
                        <a:pt x="37" y="53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18" y="59"/>
                        <a:pt x="17" y="59"/>
                        <a:pt x="16" y="59"/>
                      </a:cubicBezTo>
                      <a:close/>
                      <a:moveTo>
                        <a:pt x="105" y="34"/>
                      </a:moveTo>
                      <a:cubicBezTo>
                        <a:pt x="99" y="34"/>
                        <a:pt x="93" y="30"/>
                        <a:pt x="92" y="24"/>
                      </a:cubicBezTo>
                      <a:cubicBezTo>
                        <a:pt x="90" y="16"/>
                        <a:pt x="94" y="9"/>
                        <a:pt x="101" y="7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27" y="0"/>
                        <a:pt x="134" y="4"/>
                        <a:pt x="136" y="12"/>
                      </a:cubicBezTo>
                      <a:cubicBezTo>
                        <a:pt x="138" y="19"/>
                        <a:pt x="134" y="27"/>
                        <a:pt x="127" y="29"/>
                      </a:cubicBezTo>
                      <a:cubicBezTo>
                        <a:pt x="109" y="34"/>
                        <a:pt x="109" y="34"/>
                        <a:pt x="109" y="34"/>
                      </a:cubicBezTo>
                      <a:cubicBezTo>
                        <a:pt x="108" y="34"/>
                        <a:pt x="106" y="34"/>
                        <a:pt x="105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7" name="Freeform 366"/>
                <p:cNvSpPr>
                  <a:spLocks/>
                </p:cNvSpPr>
                <p:nvPr/>
              </p:nvSpPr>
              <p:spPr bwMode="auto">
                <a:xfrm>
                  <a:off x="6456363" y="4221163"/>
                  <a:ext cx="44450" cy="34925"/>
                </a:xfrm>
                <a:custGeom>
                  <a:avLst/>
                  <a:gdLst>
                    <a:gd name="T0" fmla="*/ 16 w 41"/>
                    <a:gd name="T1" fmla="*/ 32 h 32"/>
                    <a:gd name="T2" fmla="*/ 2 w 41"/>
                    <a:gd name="T3" fmla="*/ 22 h 32"/>
                    <a:gd name="T4" fmla="*/ 12 w 41"/>
                    <a:gd name="T5" fmla="*/ 5 h 32"/>
                    <a:gd name="T6" fmla="*/ 22 w 41"/>
                    <a:gd name="T7" fmla="*/ 2 h 32"/>
                    <a:gd name="T8" fmla="*/ 39 w 41"/>
                    <a:gd name="T9" fmla="*/ 12 h 32"/>
                    <a:gd name="T10" fmla="*/ 29 w 41"/>
                    <a:gd name="T11" fmla="*/ 29 h 32"/>
                    <a:gd name="T12" fmla="*/ 19 w 41"/>
                    <a:gd name="T13" fmla="*/ 32 h 32"/>
                    <a:gd name="T14" fmla="*/ 16 w 41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2">
                      <a:moveTo>
                        <a:pt x="16" y="32"/>
                      </a:moveTo>
                      <a:cubicBezTo>
                        <a:pt x="10" y="32"/>
                        <a:pt x="4" y="28"/>
                        <a:pt x="2" y="22"/>
                      </a:cubicBezTo>
                      <a:cubicBezTo>
                        <a:pt x="0" y="14"/>
                        <a:pt x="4" y="7"/>
                        <a:pt x="12" y="5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9" y="0"/>
                        <a:pt x="37" y="4"/>
                        <a:pt x="39" y="12"/>
                      </a:cubicBezTo>
                      <a:cubicBezTo>
                        <a:pt x="41" y="19"/>
                        <a:pt x="36" y="27"/>
                        <a:pt x="29" y="29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7" y="32"/>
                        <a:pt x="16" y="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8" name="Freeform 367"/>
                <p:cNvSpPr>
                  <a:spLocks/>
                </p:cNvSpPr>
                <p:nvPr/>
              </p:nvSpPr>
              <p:spPr bwMode="auto">
                <a:xfrm>
                  <a:off x="6434138" y="4271963"/>
                  <a:ext cx="39688" cy="41275"/>
                </a:xfrm>
                <a:custGeom>
                  <a:avLst/>
                  <a:gdLst>
                    <a:gd name="T0" fmla="*/ 22 w 38"/>
                    <a:gd name="T1" fmla="*/ 38 h 38"/>
                    <a:gd name="T2" fmla="*/ 10 w 38"/>
                    <a:gd name="T3" fmla="*/ 32 h 38"/>
                    <a:gd name="T4" fmla="*/ 5 w 38"/>
                    <a:gd name="T5" fmla="*/ 24 h 38"/>
                    <a:gd name="T6" fmla="*/ 8 w 38"/>
                    <a:gd name="T7" fmla="*/ 5 h 38"/>
                    <a:gd name="T8" fmla="*/ 28 w 38"/>
                    <a:gd name="T9" fmla="*/ 8 h 38"/>
                    <a:gd name="T10" fmla="*/ 34 w 38"/>
                    <a:gd name="T11" fmla="*/ 16 h 38"/>
                    <a:gd name="T12" fmla="*/ 30 w 38"/>
                    <a:gd name="T13" fmla="*/ 36 h 38"/>
                    <a:gd name="T14" fmla="*/ 22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22" y="38"/>
                      </a:moveTo>
                      <a:cubicBezTo>
                        <a:pt x="18" y="38"/>
                        <a:pt x="13" y="36"/>
                        <a:pt x="10" y="32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8"/>
                        <a:pt x="2" y="9"/>
                        <a:pt x="8" y="5"/>
                      </a:cubicBezTo>
                      <a:cubicBezTo>
                        <a:pt x="15" y="0"/>
                        <a:pt x="24" y="2"/>
                        <a:pt x="28" y="8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8" y="23"/>
                        <a:pt x="36" y="32"/>
                        <a:pt x="30" y="36"/>
                      </a:cubicBezTo>
                      <a:cubicBezTo>
                        <a:pt x="27" y="38"/>
                        <a:pt x="25" y="38"/>
                        <a:pt x="22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Freeform 368"/>
                <p:cNvSpPr>
                  <a:spLocks noEditPoints="1"/>
                </p:cNvSpPr>
                <p:nvPr/>
              </p:nvSpPr>
              <p:spPr bwMode="auto">
                <a:xfrm>
                  <a:off x="6486526" y="4351338"/>
                  <a:ext cx="104775" cy="133350"/>
                </a:xfrm>
                <a:custGeom>
                  <a:avLst/>
                  <a:gdLst>
                    <a:gd name="T0" fmla="*/ 82 w 98"/>
                    <a:gd name="T1" fmla="*/ 126 h 126"/>
                    <a:gd name="T2" fmla="*/ 71 w 98"/>
                    <a:gd name="T3" fmla="*/ 120 h 126"/>
                    <a:gd name="T4" fmla="*/ 60 w 98"/>
                    <a:gd name="T5" fmla="*/ 104 h 126"/>
                    <a:gd name="T6" fmla="*/ 63 w 98"/>
                    <a:gd name="T7" fmla="*/ 85 h 126"/>
                    <a:gd name="T8" fmla="*/ 83 w 98"/>
                    <a:gd name="T9" fmla="*/ 88 h 126"/>
                    <a:gd name="T10" fmla="*/ 94 w 98"/>
                    <a:gd name="T11" fmla="*/ 104 h 126"/>
                    <a:gd name="T12" fmla="*/ 90 w 98"/>
                    <a:gd name="T13" fmla="*/ 124 h 126"/>
                    <a:gd name="T14" fmla="*/ 82 w 98"/>
                    <a:gd name="T15" fmla="*/ 126 h 126"/>
                    <a:gd name="T16" fmla="*/ 27 w 98"/>
                    <a:gd name="T17" fmla="*/ 46 h 126"/>
                    <a:gd name="T18" fmla="*/ 16 w 98"/>
                    <a:gd name="T19" fmla="*/ 40 h 126"/>
                    <a:gd name="T20" fmla="*/ 5 w 98"/>
                    <a:gd name="T21" fmla="*/ 24 h 126"/>
                    <a:gd name="T22" fmla="*/ 8 w 98"/>
                    <a:gd name="T23" fmla="*/ 4 h 126"/>
                    <a:gd name="T24" fmla="*/ 28 w 98"/>
                    <a:gd name="T25" fmla="*/ 8 h 126"/>
                    <a:gd name="T26" fmla="*/ 39 w 98"/>
                    <a:gd name="T27" fmla="*/ 24 h 126"/>
                    <a:gd name="T28" fmla="*/ 35 w 98"/>
                    <a:gd name="T29" fmla="*/ 43 h 126"/>
                    <a:gd name="T30" fmla="*/ 27 w 98"/>
                    <a:gd name="T31" fmla="*/ 4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8" h="126">
                      <a:moveTo>
                        <a:pt x="82" y="126"/>
                      </a:moveTo>
                      <a:cubicBezTo>
                        <a:pt x="78" y="126"/>
                        <a:pt x="73" y="124"/>
                        <a:pt x="71" y="120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5" y="98"/>
                        <a:pt x="57" y="89"/>
                        <a:pt x="63" y="85"/>
                      </a:cubicBezTo>
                      <a:cubicBezTo>
                        <a:pt x="70" y="80"/>
                        <a:pt x="78" y="82"/>
                        <a:pt x="83" y="88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8" y="111"/>
                        <a:pt x="96" y="120"/>
                        <a:pt x="90" y="124"/>
                      </a:cubicBezTo>
                      <a:cubicBezTo>
                        <a:pt x="88" y="126"/>
                        <a:pt x="85" y="126"/>
                        <a:pt x="82" y="126"/>
                      </a:cubicBezTo>
                      <a:close/>
                      <a:moveTo>
                        <a:pt x="27" y="46"/>
                      </a:moveTo>
                      <a:cubicBezTo>
                        <a:pt x="23" y="46"/>
                        <a:pt x="18" y="44"/>
                        <a:pt x="16" y="4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7"/>
                        <a:pt x="2" y="9"/>
                        <a:pt x="8" y="4"/>
                      </a:cubicBezTo>
                      <a:cubicBezTo>
                        <a:pt x="15" y="0"/>
                        <a:pt x="23" y="2"/>
                        <a:pt x="28" y="8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3" y="30"/>
                        <a:pt x="41" y="39"/>
                        <a:pt x="35" y="43"/>
                      </a:cubicBezTo>
                      <a:cubicBezTo>
                        <a:pt x="33" y="45"/>
                        <a:pt x="30" y="46"/>
                        <a:pt x="27" y="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Freeform 369"/>
                <p:cNvSpPr>
                  <a:spLocks/>
                </p:cNvSpPr>
                <p:nvPr/>
              </p:nvSpPr>
              <p:spPr bwMode="auto">
                <a:xfrm>
                  <a:off x="6604001" y="4522788"/>
                  <a:ext cx="41275" cy="39688"/>
                </a:xfrm>
                <a:custGeom>
                  <a:avLst/>
                  <a:gdLst>
                    <a:gd name="T0" fmla="*/ 22 w 38"/>
                    <a:gd name="T1" fmla="*/ 38 h 38"/>
                    <a:gd name="T2" fmla="*/ 10 w 38"/>
                    <a:gd name="T3" fmla="*/ 32 h 38"/>
                    <a:gd name="T4" fmla="*/ 5 w 38"/>
                    <a:gd name="T5" fmla="*/ 24 h 38"/>
                    <a:gd name="T6" fmla="*/ 8 w 38"/>
                    <a:gd name="T7" fmla="*/ 4 h 38"/>
                    <a:gd name="T8" fmla="*/ 28 w 38"/>
                    <a:gd name="T9" fmla="*/ 8 h 38"/>
                    <a:gd name="T10" fmla="*/ 33 w 38"/>
                    <a:gd name="T11" fmla="*/ 16 h 38"/>
                    <a:gd name="T12" fmla="*/ 30 w 38"/>
                    <a:gd name="T13" fmla="*/ 36 h 38"/>
                    <a:gd name="T14" fmla="*/ 22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22" y="38"/>
                      </a:moveTo>
                      <a:cubicBezTo>
                        <a:pt x="17" y="38"/>
                        <a:pt x="13" y="36"/>
                        <a:pt x="10" y="32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7"/>
                        <a:pt x="2" y="9"/>
                        <a:pt x="8" y="4"/>
                      </a:cubicBezTo>
                      <a:cubicBezTo>
                        <a:pt x="15" y="0"/>
                        <a:pt x="23" y="1"/>
                        <a:pt x="28" y="8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8" y="23"/>
                        <a:pt x="36" y="31"/>
                        <a:pt x="30" y="36"/>
                      </a:cubicBezTo>
                      <a:cubicBezTo>
                        <a:pt x="27" y="37"/>
                        <a:pt x="25" y="38"/>
                        <a:pt x="22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1" name="Freeform 370"/>
                <p:cNvSpPr>
                  <a:spLocks/>
                </p:cNvSpPr>
                <p:nvPr/>
              </p:nvSpPr>
              <p:spPr bwMode="auto">
                <a:xfrm>
                  <a:off x="6378576" y="4271963"/>
                  <a:ext cx="39688" cy="41275"/>
                </a:xfrm>
                <a:custGeom>
                  <a:avLst/>
                  <a:gdLst>
                    <a:gd name="T0" fmla="*/ 16 w 38"/>
                    <a:gd name="T1" fmla="*/ 38 h 38"/>
                    <a:gd name="T2" fmla="*/ 8 w 38"/>
                    <a:gd name="T3" fmla="*/ 36 h 38"/>
                    <a:gd name="T4" fmla="*/ 4 w 38"/>
                    <a:gd name="T5" fmla="*/ 16 h 38"/>
                    <a:gd name="T6" fmla="*/ 10 w 38"/>
                    <a:gd name="T7" fmla="*/ 8 h 38"/>
                    <a:gd name="T8" fmla="*/ 30 w 38"/>
                    <a:gd name="T9" fmla="*/ 5 h 38"/>
                    <a:gd name="T10" fmla="*/ 33 w 38"/>
                    <a:gd name="T11" fmla="*/ 24 h 38"/>
                    <a:gd name="T12" fmla="*/ 28 w 38"/>
                    <a:gd name="T13" fmla="*/ 32 h 38"/>
                    <a:gd name="T14" fmla="*/ 16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16" y="38"/>
                      </a:moveTo>
                      <a:cubicBezTo>
                        <a:pt x="13" y="38"/>
                        <a:pt x="10" y="38"/>
                        <a:pt x="8" y="36"/>
                      </a:cubicBezTo>
                      <a:cubicBezTo>
                        <a:pt x="2" y="32"/>
                        <a:pt x="0" y="23"/>
                        <a:pt x="4" y="1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4" y="2"/>
                        <a:pt x="23" y="0"/>
                        <a:pt x="30" y="5"/>
                      </a:cubicBezTo>
                      <a:cubicBezTo>
                        <a:pt x="36" y="9"/>
                        <a:pt x="38" y="18"/>
                        <a:pt x="33" y="24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5" y="36"/>
                        <a:pt x="20" y="38"/>
                        <a:pt x="16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2" name="Freeform 371"/>
                <p:cNvSpPr>
                  <a:spLocks noEditPoints="1"/>
                </p:cNvSpPr>
                <p:nvPr/>
              </p:nvSpPr>
              <p:spPr bwMode="auto">
                <a:xfrm>
                  <a:off x="6261101" y="4351338"/>
                  <a:ext cx="104775" cy="133350"/>
                </a:xfrm>
                <a:custGeom>
                  <a:avLst/>
                  <a:gdLst>
                    <a:gd name="T0" fmla="*/ 16 w 98"/>
                    <a:gd name="T1" fmla="*/ 126 h 126"/>
                    <a:gd name="T2" fmla="*/ 8 w 98"/>
                    <a:gd name="T3" fmla="*/ 124 h 126"/>
                    <a:gd name="T4" fmla="*/ 4 w 98"/>
                    <a:gd name="T5" fmla="*/ 104 h 126"/>
                    <a:gd name="T6" fmla="*/ 15 w 98"/>
                    <a:gd name="T7" fmla="*/ 88 h 126"/>
                    <a:gd name="T8" fmla="*/ 35 w 98"/>
                    <a:gd name="T9" fmla="*/ 85 h 126"/>
                    <a:gd name="T10" fmla="*/ 38 w 98"/>
                    <a:gd name="T11" fmla="*/ 104 h 126"/>
                    <a:gd name="T12" fmla="*/ 27 w 98"/>
                    <a:gd name="T13" fmla="*/ 120 h 126"/>
                    <a:gd name="T14" fmla="*/ 16 w 98"/>
                    <a:gd name="T15" fmla="*/ 126 h 126"/>
                    <a:gd name="T16" fmla="*/ 71 w 98"/>
                    <a:gd name="T17" fmla="*/ 46 h 126"/>
                    <a:gd name="T18" fmla="*/ 63 w 98"/>
                    <a:gd name="T19" fmla="*/ 43 h 126"/>
                    <a:gd name="T20" fmla="*/ 59 w 98"/>
                    <a:gd name="T21" fmla="*/ 24 h 126"/>
                    <a:gd name="T22" fmla="*/ 70 w 98"/>
                    <a:gd name="T23" fmla="*/ 8 h 126"/>
                    <a:gd name="T24" fmla="*/ 90 w 98"/>
                    <a:gd name="T25" fmla="*/ 4 h 126"/>
                    <a:gd name="T26" fmla="*/ 93 w 98"/>
                    <a:gd name="T27" fmla="*/ 24 h 126"/>
                    <a:gd name="T28" fmla="*/ 82 w 98"/>
                    <a:gd name="T29" fmla="*/ 40 h 126"/>
                    <a:gd name="T30" fmla="*/ 71 w 98"/>
                    <a:gd name="T31" fmla="*/ 4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8" h="126">
                      <a:moveTo>
                        <a:pt x="16" y="126"/>
                      </a:moveTo>
                      <a:cubicBezTo>
                        <a:pt x="13" y="126"/>
                        <a:pt x="10" y="126"/>
                        <a:pt x="8" y="124"/>
                      </a:cubicBezTo>
                      <a:cubicBezTo>
                        <a:pt x="1" y="120"/>
                        <a:pt x="0" y="111"/>
                        <a:pt x="4" y="104"/>
                      </a:cubicBezTo>
                      <a:cubicBezTo>
                        <a:pt x="15" y="88"/>
                        <a:pt x="15" y="88"/>
                        <a:pt x="15" y="88"/>
                      </a:cubicBezTo>
                      <a:cubicBezTo>
                        <a:pt x="20" y="82"/>
                        <a:pt x="28" y="80"/>
                        <a:pt x="35" y="85"/>
                      </a:cubicBezTo>
                      <a:cubicBezTo>
                        <a:pt x="41" y="89"/>
                        <a:pt x="43" y="98"/>
                        <a:pt x="38" y="104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5" y="124"/>
                        <a:pt x="20" y="126"/>
                        <a:pt x="16" y="126"/>
                      </a:cubicBezTo>
                      <a:close/>
                      <a:moveTo>
                        <a:pt x="71" y="46"/>
                      </a:moveTo>
                      <a:cubicBezTo>
                        <a:pt x="68" y="46"/>
                        <a:pt x="65" y="45"/>
                        <a:pt x="63" y="43"/>
                      </a:cubicBezTo>
                      <a:cubicBezTo>
                        <a:pt x="57" y="39"/>
                        <a:pt x="55" y="30"/>
                        <a:pt x="59" y="24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5" y="2"/>
                        <a:pt x="83" y="0"/>
                        <a:pt x="90" y="4"/>
                      </a:cubicBezTo>
                      <a:cubicBezTo>
                        <a:pt x="96" y="9"/>
                        <a:pt x="98" y="17"/>
                        <a:pt x="93" y="24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80" y="44"/>
                        <a:pt x="75" y="46"/>
                        <a:pt x="71" y="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3" name="Freeform 372"/>
                <p:cNvSpPr>
                  <a:spLocks/>
                </p:cNvSpPr>
                <p:nvPr/>
              </p:nvSpPr>
              <p:spPr bwMode="auto">
                <a:xfrm>
                  <a:off x="6208713" y="4522788"/>
                  <a:ext cx="39688" cy="39688"/>
                </a:xfrm>
                <a:custGeom>
                  <a:avLst/>
                  <a:gdLst>
                    <a:gd name="T0" fmla="*/ 16 w 38"/>
                    <a:gd name="T1" fmla="*/ 38 h 38"/>
                    <a:gd name="T2" fmla="*/ 8 w 38"/>
                    <a:gd name="T3" fmla="*/ 36 h 38"/>
                    <a:gd name="T4" fmla="*/ 4 w 38"/>
                    <a:gd name="T5" fmla="*/ 16 h 38"/>
                    <a:gd name="T6" fmla="*/ 10 w 38"/>
                    <a:gd name="T7" fmla="*/ 8 h 38"/>
                    <a:gd name="T8" fmla="*/ 30 w 38"/>
                    <a:gd name="T9" fmla="*/ 4 h 38"/>
                    <a:gd name="T10" fmla="*/ 33 w 38"/>
                    <a:gd name="T11" fmla="*/ 24 h 38"/>
                    <a:gd name="T12" fmla="*/ 28 w 38"/>
                    <a:gd name="T13" fmla="*/ 32 h 38"/>
                    <a:gd name="T14" fmla="*/ 16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16" y="38"/>
                      </a:moveTo>
                      <a:cubicBezTo>
                        <a:pt x="13" y="38"/>
                        <a:pt x="11" y="37"/>
                        <a:pt x="8" y="36"/>
                      </a:cubicBezTo>
                      <a:cubicBezTo>
                        <a:pt x="2" y="31"/>
                        <a:pt x="0" y="23"/>
                        <a:pt x="4" y="1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5" y="1"/>
                        <a:pt x="23" y="0"/>
                        <a:pt x="30" y="4"/>
                      </a:cubicBezTo>
                      <a:cubicBezTo>
                        <a:pt x="36" y="9"/>
                        <a:pt x="38" y="17"/>
                        <a:pt x="33" y="24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5" y="36"/>
                        <a:pt x="20" y="38"/>
                        <a:pt x="16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144" name="Google Shape;1907;p94"/>
            <p:cNvSpPr txBox="1"/>
            <p:nvPr/>
          </p:nvSpPr>
          <p:spPr>
            <a:xfrm>
              <a:off x="7536731" y="2279302"/>
              <a:ext cx="1707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O </a:t>
              </a:r>
              <a:r>
                <a:rPr lang="en-US" sz="1200" b="1" dirty="0" err="1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O</a:t>
              </a:r>
              <a:r>
                <a:rPr 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 </a:t>
              </a:r>
              <a:r>
                <a:rPr lang="ko-KR" alt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숙소 리뷰</a:t>
              </a:r>
              <a:endParaRPr sz="12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6660886" y="2210090"/>
              <a:ext cx="352848" cy="353429"/>
              <a:chOff x="6573900" y="2445276"/>
              <a:chExt cx="505860" cy="506694"/>
            </a:xfrm>
          </p:grpSpPr>
          <p:grpSp>
            <p:nvGrpSpPr>
              <p:cNvPr id="146" name="그룹 145"/>
              <p:cNvGrpSpPr/>
              <p:nvPr/>
            </p:nvGrpSpPr>
            <p:grpSpPr>
              <a:xfrm>
                <a:off x="6582005" y="2452788"/>
                <a:ext cx="492504" cy="492503"/>
                <a:chOff x="1654926" y="2357438"/>
                <a:chExt cx="936626" cy="936626"/>
              </a:xfrm>
              <a:solidFill>
                <a:schemeClr val="accent5"/>
              </a:solidFill>
            </p:grpSpPr>
            <p:sp>
              <p:nvSpPr>
                <p:cNvPr id="158" name="Freeform 37"/>
                <p:cNvSpPr>
                  <a:spLocks/>
                </p:cNvSpPr>
                <p:nvPr/>
              </p:nvSpPr>
              <p:spPr bwMode="auto">
                <a:xfrm>
                  <a:off x="2059739" y="2357438"/>
                  <a:ext cx="127000" cy="84138"/>
                </a:xfrm>
                <a:custGeom>
                  <a:avLst/>
                  <a:gdLst>
                    <a:gd name="T0" fmla="*/ 41 w 80"/>
                    <a:gd name="T1" fmla="*/ 0 h 53"/>
                    <a:gd name="T2" fmla="*/ 0 w 80"/>
                    <a:gd name="T3" fmla="*/ 53 h 53"/>
                    <a:gd name="T4" fmla="*/ 80 w 80"/>
                    <a:gd name="T5" fmla="*/ 53 h 53"/>
                    <a:gd name="T6" fmla="*/ 41 w 80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53">
                      <a:moveTo>
                        <a:pt x="41" y="0"/>
                      </a:moveTo>
                      <a:lnTo>
                        <a:pt x="0" y="53"/>
                      </a:lnTo>
                      <a:lnTo>
                        <a:pt x="80" y="53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9" name="Freeform 39"/>
                <p:cNvSpPr>
                  <a:spLocks/>
                </p:cNvSpPr>
                <p:nvPr/>
              </p:nvSpPr>
              <p:spPr bwMode="auto">
                <a:xfrm>
                  <a:off x="2059739" y="3209926"/>
                  <a:ext cx="127000" cy="84138"/>
                </a:xfrm>
                <a:custGeom>
                  <a:avLst/>
                  <a:gdLst>
                    <a:gd name="T0" fmla="*/ 41 w 80"/>
                    <a:gd name="T1" fmla="*/ 53 h 53"/>
                    <a:gd name="T2" fmla="*/ 80 w 80"/>
                    <a:gd name="T3" fmla="*/ 0 h 53"/>
                    <a:gd name="T4" fmla="*/ 0 w 80"/>
                    <a:gd name="T5" fmla="*/ 0 h 53"/>
                    <a:gd name="T6" fmla="*/ 41 w 80"/>
                    <a:gd name="T7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53">
                      <a:moveTo>
                        <a:pt x="41" y="53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41" y="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0" name="Freeform 41"/>
                <p:cNvSpPr>
                  <a:spLocks/>
                </p:cNvSpPr>
                <p:nvPr/>
              </p:nvSpPr>
              <p:spPr bwMode="auto">
                <a:xfrm>
                  <a:off x="2507414" y="2762251"/>
                  <a:ext cx="84138" cy="127000"/>
                </a:xfrm>
                <a:custGeom>
                  <a:avLst/>
                  <a:gdLst>
                    <a:gd name="T0" fmla="*/ 53 w 53"/>
                    <a:gd name="T1" fmla="*/ 40 h 80"/>
                    <a:gd name="T2" fmla="*/ 0 w 53"/>
                    <a:gd name="T3" fmla="*/ 0 h 80"/>
                    <a:gd name="T4" fmla="*/ 0 w 53"/>
                    <a:gd name="T5" fmla="*/ 80 h 80"/>
                    <a:gd name="T6" fmla="*/ 53 w 53"/>
                    <a:gd name="T7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80">
                      <a:moveTo>
                        <a:pt x="53" y="40"/>
                      </a:moveTo>
                      <a:lnTo>
                        <a:pt x="0" y="0"/>
                      </a:lnTo>
                      <a:lnTo>
                        <a:pt x="0" y="80"/>
                      </a:lnTo>
                      <a:lnTo>
                        <a:pt x="53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1" name="Freeform 43"/>
                <p:cNvSpPr>
                  <a:spLocks/>
                </p:cNvSpPr>
                <p:nvPr/>
              </p:nvSpPr>
              <p:spPr bwMode="auto">
                <a:xfrm>
                  <a:off x="1654926" y="2762251"/>
                  <a:ext cx="84138" cy="127000"/>
                </a:xfrm>
                <a:custGeom>
                  <a:avLst/>
                  <a:gdLst>
                    <a:gd name="T0" fmla="*/ 0 w 53"/>
                    <a:gd name="T1" fmla="*/ 40 h 80"/>
                    <a:gd name="T2" fmla="*/ 53 w 53"/>
                    <a:gd name="T3" fmla="*/ 80 h 80"/>
                    <a:gd name="T4" fmla="*/ 53 w 53"/>
                    <a:gd name="T5" fmla="*/ 0 h 80"/>
                    <a:gd name="T6" fmla="*/ 0 w 53"/>
                    <a:gd name="T7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80">
                      <a:moveTo>
                        <a:pt x="0" y="40"/>
                      </a:moveTo>
                      <a:lnTo>
                        <a:pt x="53" y="80"/>
                      </a:lnTo>
                      <a:lnTo>
                        <a:pt x="53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2" name="Freeform 45"/>
                <p:cNvSpPr>
                  <a:spLocks/>
                </p:cNvSpPr>
                <p:nvPr/>
              </p:nvSpPr>
              <p:spPr bwMode="auto">
                <a:xfrm>
                  <a:off x="2350251" y="2495551"/>
                  <a:ext cx="104775" cy="104775"/>
                </a:xfrm>
                <a:custGeom>
                  <a:avLst/>
                  <a:gdLst>
                    <a:gd name="T0" fmla="*/ 66 w 66"/>
                    <a:gd name="T1" fmla="*/ 0 h 66"/>
                    <a:gd name="T2" fmla="*/ 0 w 66"/>
                    <a:gd name="T3" fmla="*/ 9 h 66"/>
                    <a:gd name="T4" fmla="*/ 56 w 66"/>
                    <a:gd name="T5" fmla="*/ 66 h 66"/>
                    <a:gd name="T6" fmla="*/ 66 w 66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66">
                      <a:moveTo>
                        <a:pt x="66" y="0"/>
                      </a:moveTo>
                      <a:lnTo>
                        <a:pt x="0" y="9"/>
                      </a:lnTo>
                      <a:lnTo>
                        <a:pt x="56" y="66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3" name="Freeform 47"/>
                <p:cNvSpPr>
                  <a:spLocks/>
                </p:cNvSpPr>
                <p:nvPr/>
              </p:nvSpPr>
              <p:spPr bwMode="auto">
                <a:xfrm>
                  <a:off x="1791451" y="3052763"/>
                  <a:ext cx="106363" cy="104775"/>
                </a:xfrm>
                <a:custGeom>
                  <a:avLst/>
                  <a:gdLst>
                    <a:gd name="T0" fmla="*/ 0 w 67"/>
                    <a:gd name="T1" fmla="*/ 66 h 66"/>
                    <a:gd name="T2" fmla="*/ 67 w 67"/>
                    <a:gd name="T3" fmla="*/ 57 h 66"/>
                    <a:gd name="T4" fmla="*/ 10 w 67"/>
                    <a:gd name="T5" fmla="*/ 0 h 66"/>
                    <a:gd name="T6" fmla="*/ 0 w 67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66"/>
                      </a:moveTo>
                      <a:lnTo>
                        <a:pt x="67" y="57"/>
                      </a:lnTo>
                      <a:lnTo>
                        <a:pt x="10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4" name="Freeform 49"/>
                <p:cNvSpPr>
                  <a:spLocks/>
                </p:cNvSpPr>
                <p:nvPr/>
              </p:nvSpPr>
              <p:spPr bwMode="auto">
                <a:xfrm>
                  <a:off x="2350251" y="3052763"/>
                  <a:ext cx="104775" cy="104775"/>
                </a:xfrm>
                <a:custGeom>
                  <a:avLst/>
                  <a:gdLst>
                    <a:gd name="T0" fmla="*/ 66 w 66"/>
                    <a:gd name="T1" fmla="*/ 66 h 66"/>
                    <a:gd name="T2" fmla="*/ 56 w 66"/>
                    <a:gd name="T3" fmla="*/ 0 h 66"/>
                    <a:gd name="T4" fmla="*/ 0 w 66"/>
                    <a:gd name="T5" fmla="*/ 57 h 66"/>
                    <a:gd name="T6" fmla="*/ 66 w 66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66">
                      <a:moveTo>
                        <a:pt x="66" y="66"/>
                      </a:moveTo>
                      <a:lnTo>
                        <a:pt x="56" y="0"/>
                      </a:lnTo>
                      <a:lnTo>
                        <a:pt x="0" y="57"/>
                      </a:lnTo>
                      <a:lnTo>
                        <a:pt x="66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5" name="Freeform 51"/>
                <p:cNvSpPr>
                  <a:spLocks/>
                </p:cNvSpPr>
                <p:nvPr/>
              </p:nvSpPr>
              <p:spPr bwMode="auto">
                <a:xfrm>
                  <a:off x="1791451" y="2495551"/>
                  <a:ext cx="106363" cy="104775"/>
                </a:xfrm>
                <a:custGeom>
                  <a:avLst/>
                  <a:gdLst>
                    <a:gd name="T0" fmla="*/ 0 w 67"/>
                    <a:gd name="T1" fmla="*/ 0 h 66"/>
                    <a:gd name="T2" fmla="*/ 10 w 67"/>
                    <a:gd name="T3" fmla="*/ 66 h 66"/>
                    <a:gd name="T4" fmla="*/ 67 w 67"/>
                    <a:gd name="T5" fmla="*/ 9 h 66"/>
                    <a:gd name="T6" fmla="*/ 0 w 67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10" y="66"/>
                      </a:lnTo>
                      <a:lnTo>
                        <a:pt x="67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6573900" y="2445276"/>
                <a:ext cx="505860" cy="506694"/>
                <a:chOff x="1647826" y="2343151"/>
                <a:chExt cx="962025" cy="963613"/>
              </a:xfrm>
            </p:grpSpPr>
            <p:sp>
              <p:nvSpPr>
                <p:cNvPr id="148" name="Freeform 314"/>
                <p:cNvSpPr>
                  <a:spLocks/>
                </p:cNvSpPr>
                <p:nvPr/>
              </p:nvSpPr>
              <p:spPr bwMode="auto">
                <a:xfrm>
                  <a:off x="1784351" y="2479676"/>
                  <a:ext cx="690563" cy="690563"/>
                </a:xfrm>
                <a:custGeom>
                  <a:avLst/>
                  <a:gdLst>
                    <a:gd name="T0" fmla="*/ 324 w 648"/>
                    <a:gd name="T1" fmla="*/ 648 h 648"/>
                    <a:gd name="T2" fmla="*/ 0 w 648"/>
                    <a:gd name="T3" fmla="*/ 324 h 648"/>
                    <a:gd name="T4" fmla="*/ 126 w 648"/>
                    <a:gd name="T5" fmla="*/ 67 h 648"/>
                    <a:gd name="T6" fmla="*/ 146 w 648"/>
                    <a:gd name="T7" fmla="*/ 70 h 648"/>
                    <a:gd name="T8" fmla="*/ 143 w 648"/>
                    <a:gd name="T9" fmla="*/ 89 h 648"/>
                    <a:gd name="T10" fmla="*/ 28 w 648"/>
                    <a:gd name="T11" fmla="*/ 324 h 648"/>
                    <a:gd name="T12" fmla="*/ 324 w 648"/>
                    <a:gd name="T13" fmla="*/ 620 h 648"/>
                    <a:gd name="T14" fmla="*/ 620 w 648"/>
                    <a:gd name="T15" fmla="*/ 324 h 648"/>
                    <a:gd name="T16" fmla="*/ 324 w 648"/>
                    <a:gd name="T17" fmla="*/ 28 h 648"/>
                    <a:gd name="T18" fmla="*/ 216 w 648"/>
                    <a:gd name="T19" fmla="*/ 48 h 648"/>
                    <a:gd name="T20" fmla="*/ 198 w 648"/>
                    <a:gd name="T21" fmla="*/ 40 h 648"/>
                    <a:gd name="T22" fmla="*/ 206 w 648"/>
                    <a:gd name="T23" fmla="*/ 22 h 648"/>
                    <a:gd name="T24" fmla="*/ 324 w 648"/>
                    <a:gd name="T25" fmla="*/ 0 h 648"/>
                    <a:gd name="T26" fmla="*/ 648 w 648"/>
                    <a:gd name="T27" fmla="*/ 324 h 648"/>
                    <a:gd name="T28" fmla="*/ 324 w 648"/>
                    <a:gd name="T29" fmla="*/ 648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48" h="648">
                      <a:moveTo>
                        <a:pt x="324" y="648"/>
                      </a:moveTo>
                      <a:cubicBezTo>
                        <a:pt x="145" y="648"/>
                        <a:pt x="0" y="503"/>
                        <a:pt x="0" y="324"/>
                      </a:cubicBezTo>
                      <a:cubicBezTo>
                        <a:pt x="0" y="223"/>
                        <a:pt x="46" y="129"/>
                        <a:pt x="126" y="67"/>
                      </a:cubicBezTo>
                      <a:cubicBezTo>
                        <a:pt x="132" y="62"/>
                        <a:pt x="141" y="63"/>
                        <a:pt x="146" y="70"/>
                      </a:cubicBezTo>
                      <a:cubicBezTo>
                        <a:pt x="151" y="76"/>
                        <a:pt x="150" y="84"/>
                        <a:pt x="143" y="89"/>
                      </a:cubicBezTo>
                      <a:cubicBezTo>
                        <a:pt x="70" y="146"/>
                        <a:pt x="28" y="231"/>
                        <a:pt x="28" y="324"/>
                      </a:cubicBezTo>
                      <a:cubicBezTo>
                        <a:pt x="28" y="487"/>
                        <a:pt x="160" y="620"/>
                        <a:pt x="324" y="620"/>
                      </a:cubicBezTo>
                      <a:cubicBezTo>
                        <a:pt x="487" y="620"/>
                        <a:pt x="620" y="487"/>
                        <a:pt x="620" y="324"/>
                      </a:cubicBezTo>
                      <a:cubicBezTo>
                        <a:pt x="620" y="161"/>
                        <a:pt x="487" y="28"/>
                        <a:pt x="324" y="28"/>
                      </a:cubicBezTo>
                      <a:cubicBezTo>
                        <a:pt x="287" y="28"/>
                        <a:pt x="251" y="35"/>
                        <a:pt x="216" y="48"/>
                      </a:cubicBezTo>
                      <a:cubicBezTo>
                        <a:pt x="209" y="51"/>
                        <a:pt x="201" y="47"/>
                        <a:pt x="198" y="40"/>
                      </a:cubicBezTo>
                      <a:cubicBezTo>
                        <a:pt x="196" y="33"/>
                        <a:pt x="199" y="25"/>
                        <a:pt x="206" y="22"/>
                      </a:cubicBezTo>
                      <a:cubicBezTo>
                        <a:pt x="244" y="7"/>
                        <a:pt x="283" y="0"/>
                        <a:pt x="324" y="0"/>
                      </a:cubicBezTo>
                      <a:cubicBezTo>
                        <a:pt x="502" y="0"/>
                        <a:pt x="648" y="145"/>
                        <a:pt x="648" y="324"/>
                      </a:cubicBezTo>
                      <a:cubicBezTo>
                        <a:pt x="648" y="503"/>
                        <a:pt x="502" y="648"/>
                        <a:pt x="324" y="6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" name="Freeform 315"/>
                <p:cNvSpPr>
                  <a:spLocks noEditPoints="1"/>
                </p:cNvSpPr>
                <p:nvPr/>
              </p:nvSpPr>
              <p:spPr bwMode="auto">
                <a:xfrm>
                  <a:off x="2049463" y="2343151"/>
                  <a:ext cx="158750" cy="114300"/>
                </a:xfrm>
                <a:custGeom>
                  <a:avLst/>
                  <a:gdLst>
                    <a:gd name="T0" fmla="*/ 134 w 149"/>
                    <a:gd name="T1" fmla="*/ 108 h 108"/>
                    <a:gd name="T2" fmla="*/ 15 w 149"/>
                    <a:gd name="T3" fmla="*/ 108 h 108"/>
                    <a:gd name="T4" fmla="*/ 3 w 149"/>
                    <a:gd name="T5" fmla="*/ 100 h 108"/>
                    <a:gd name="T6" fmla="*/ 4 w 149"/>
                    <a:gd name="T7" fmla="*/ 85 h 108"/>
                    <a:gd name="T8" fmla="*/ 63 w 149"/>
                    <a:gd name="T9" fmla="*/ 6 h 108"/>
                    <a:gd name="T10" fmla="*/ 75 w 149"/>
                    <a:gd name="T11" fmla="*/ 0 h 108"/>
                    <a:gd name="T12" fmla="*/ 86 w 149"/>
                    <a:gd name="T13" fmla="*/ 6 h 108"/>
                    <a:gd name="T14" fmla="*/ 145 w 149"/>
                    <a:gd name="T15" fmla="*/ 85 h 108"/>
                    <a:gd name="T16" fmla="*/ 147 w 149"/>
                    <a:gd name="T17" fmla="*/ 100 h 108"/>
                    <a:gd name="T18" fmla="*/ 134 w 149"/>
                    <a:gd name="T19" fmla="*/ 108 h 108"/>
                    <a:gd name="T20" fmla="*/ 43 w 149"/>
                    <a:gd name="T21" fmla="*/ 80 h 108"/>
                    <a:gd name="T22" fmla="*/ 106 w 149"/>
                    <a:gd name="T23" fmla="*/ 80 h 108"/>
                    <a:gd name="T24" fmla="*/ 75 w 149"/>
                    <a:gd name="T25" fmla="*/ 38 h 108"/>
                    <a:gd name="T26" fmla="*/ 43 w 149"/>
                    <a:gd name="T27" fmla="*/ 8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9" h="108">
                      <a:moveTo>
                        <a:pt x="134" y="108"/>
                      </a:moveTo>
                      <a:cubicBezTo>
                        <a:pt x="15" y="108"/>
                        <a:pt x="15" y="108"/>
                        <a:pt x="15" y="108"/>
                      </a:cubicBezTo>
                      <a:cubicBezTo>
                        <a:pt x="10" y="108"/>
                        <a:pt x="5" y="105"/>
                        <a:pt x="3" y="100"/>
                      </a:cubicBezTo>
                      <a:cubicBezTo>
                        <a:pt x="0" y="95"/>
                        <a:pt x="1" y="90"/>
                        <a:pt x="4" y="85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6" y="3"/>
                        <a:pt x="70" y="0"/>
                        <a:pt x="75" y="0"/>
                      </a:cubicBezTo>
                      <a:cubicBezTo>
                        <a:pt x="79" y="0"/>
                        <a:pt x="83" y="3"/>
                        <a:pt x="86" y="6"/>
                      </a:cubicBezTo>
                      <a:cubicBezTo>
                        <a:pt x="145" y="85"/>
                        <a:pt x="145" y="85"/>
                        <a:pt x="145" y="85"/>
                      </a:cubicBezTo>
                      <a:cubicBezTo>
                        <a:pt x="148" y="90"/>
                        <a:pt x="149" y="95"/>
                        <a:pt x="147" y="100"/>
                      </a:cubicBezTo>
                      <a:cubicBezTo>
                        <a:pt x="144" y="105"/>
                        <a:pt x="139" y="108"/>
                        <a:pt x="134" y="108"/>
                      </a:cubicBezTo>
                      <a:close/>
                      <a:moveTo>
                        <a:pt x="43" y="80"/>
                      </a:moveTo>
                      <a:cubicBezTo>
                        <a:pt x="106" y="80"/>
                        <a:pt x="106" y="80"/>
                        <a:pt x="106" y="80"/>
                      </a:cubicBezTo>
                      <a:cubicBezTo>
                        <a:pt x="75" y="38"/>
                        <a:pt x="75" y="38"/>
                        <a:pt x="75" y="38"/>
                      </a:cubicBezTo>
                      <a:lnTo>
                        <a:pt x="43" y="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" name="Freeform 316"/>
                <p:cNvSpPr>
                  <a:spLocks noEditPoints="1"/>
                </p:cNvSpPr>
                <p:nvPr/>
              </p:nvSpPr>
              <p:spPr bwMode="auto">
                <a:xfrm>
                  <a:off x="2049463" y="3190876"/>
                  <a:ext cx="158750" cy="115888"/>
                </a:xfrm>
                <a:custGeom>
                  <a:avLst/>
                  <a:gdLst>
                    <a:gd name="T0" fmla="*/ 75 w 149"/>
                    <a:gd name="T1" fmla="*/ 108 h 108"/>
                    <a:gd name="T2" fmla="*/ 63 w 149"/>
                    <a:gd name="T3" fmla="*/ 102 h 108"/>
                    <a:gd name="T4" fmla="*/ 4 w 149"/>
                    <a:gd name="T5" fmla="*/ 23 h 108"/>
                    <a:gd name="T6" fmla="*/ 3 w 149"/>
                    <a:gd name="T7" fmla="*/ 8 h 108"/>
                    <a:gd name="T8" fmla="*/ 15 w 149"/>
                    <a:gd name="T9" fmla="*/ 0 h 108"/>
                    <a:gd name="T10" fmla="*/ 134 w 149"/>
                    <a:gd name="T11" fmla="*/ 0 h 108"/>
                    <a:gd name="T12" fmla="*/ 147 w 149"/>
                    <a:gd name="T13" fmla="*/ 8 h 108"/>
                    <a:gd name="T14" fmla="*/ 145 w 149"/>
                    <a:gd name="T15" fmla="*/ 23 h 108"/>
                    <a:gd name="T16" fmla="*/ 86 w 149"/>
                    <a:gd name="T17" fmla="*/ 102 h 108"/>
                    <a:gd name="T18" fmla="*/ 75 w 149"/>
                    <a:gd name="T19" fmla="*/ 108 h 108"/>
                    <a:gd name="T20" fmla="*/ 43 w 149"/>
                    <a:gd name="T21" fmla="*/ 28 h 108"/>
                    <a:gd name="T22" fmla="*/ 75 w 149"/>
                    <a:gd name="T23" fmla="*/ 71 h 108"/>
                    <a:gd name="T24" fmla="*/ 106 w 149"/>
                    <a:gd name="T25" fmla="*/ 28 h 108"/>
                    <a:gd name="T26" fmla="*/ 43 w 149"/>
                    <a:gd name="T27" fmla="*/ 2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9" h="108">
                      <a:moveTo>
                        <a:pt x="75" y="108"/>
                      </a:moveTo>
                      <a:cubicBezTo>
                        <a:pt x="70" y="108"/>
                        <a:pt x="66" y="106"/>
                        <a:pt x="63" y="102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1" y="19"/>
                        <a:pt x="0" y="13"/>
                        <a:pt x="3" y="8"/>
                      </a:cubicBezTo>
                      <a:cubicBezTo>
                        <a:pt x="5" y="3"/>
                        <a:pt x="10" y="0"/>
                        <a:pt x="15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9" y="0"/>
                        <a:pt x="144" y="3"/>
                        <a:pt x="147" y="8"/>
                      </a:cubicBezTo>
                      <a:cubicBezTo>
                        <a:pt x="149" y="13"/>
                        <a:pt x="148" y="19"/>
                        <a:pt x="145" y="23"/>
                      </a:cubicBezTo>
                      <a:cubicBezTo>
                        <a:pt x="86" y="102"/>
                        <a:pt x="86" y="102"/>
                        <a:pt x="86" y="102"/>
                      </a:cubicBezTo>
                      <a:cubicBezTo>
                        <a:pt x="83" y="106"/>
                        <a:pt x="79" y="108"/>
                        <a:pt x="75" y="108"/>
                      </a:cubicBezTo>
                      <a:close/>
                      <a:moveTo>
                        <a:pt x="43" y="28"/>
                      </a:moveTo>
                      <a:cubicBezTo>
                        <a:pt x="75" y="71"/>
                        <a:pt x="75" y="71"/>
                        <a:pt x="75" y="71"/>
                      </a:cubicBezTo>
                      <a:cubicBezTo>
                        <a:pt x="106" y="28"/>
                        <a:pt x="106" y="28"/>
                        <a:pt x="106" y="28"/>
                      </a:cubicBezTo>
                      <a:lnTo>
                        <a:pt x="43" y="2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" name="Freeform 317"/>
                <p:cNvSpPr>
                  <a:spLocks noEditPoints="1"/>
                </p:cNvSpPr>
                <p:nvPr/>
              </p:nvSpPr>
              <p:spPr bwMode="auto">
                <a:xfrm>
                  <a:off x="2495551" y="2746376"/>
                  <a:ext cx="114300" cy="157163"/>
                </a:xfrm>
                <a:custGeom>
                  <a:avLst/>
                  <a:gdLst>
                    <a:gd name="T0" fmla="*/ 14 w 107"/>
                    <a:gd name="T1" fmla="*/ 148 h 148"/>
                    <a:gd name="T2" fmla="*/ 8 w 107"/>
                    <a:gd name="T3" fmla="*/ 146 h 148"/>
                    <a:gd name="T4" fmla="*/ 0 w 107"/>
                    <a:gd name="T5" fmla="*/ 134 h 148"/>
                    <a:gd name="T6" fmla="*/ 0 w 107"/>
                    <a:gd name="T7" fmla="*/ 15 h 148"/>
                    <a:gd name="T8" fmla="*/ 8 w 107"/>
                    <a:gd name="T9" fmla="*/ 2 h 148"/>
                    <a:gd name="T10" fmla="*/ 22 w 107"/>
                    <a:gd name="T11" fmla="*/ 4 h 148"/>
                    <a:gd name="T12" fmla="*/ 102 w 107"/>
                    <a:gd name="T13" fmla="*/ 63 h 148"/>
                    <a:gd name="T14" fmla="*/ 107 w 107"/>
                    <a:gd name="T15" fmla="*/ 74 h 148"/>
                    <a:gd name="T16" fmla="*/ 102 w 107"/>
                    <a:gd name="T17" fmla="*/ 85 h 148"/>
                    <a:gd name="T18" fmla="*/ 22 w 107"/>
                    <a:gd name="T19" fmla="*/ 145 h 148"/>
                    <a:gd name="T20" fmla="*/ 14 w 107"/>
                    <a:gd name="T21" fmla="*/ 148 h 148"/>
                    <a:gd name="T22" fmla="*/ 28 w 107"/>
                    <a:gd name="T23" fmla="*/ 43 h 148"/>
                    <a:gd name="T24" fmla="*/ 28 w 107"/>
                    <a:gd name="T25" fmla="*/ 106 h 148"/>
                    <a:gd name="T26" fmla="*/ 70 w 107"/>
                    <a:gd name="T27" fmla="*/ 74 h 148"/>
                    <a:gd name="T28" fmla="*/ 28 w 107"/>
                    <a:gd name="T29" fmla="*/ 4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48">
                      <a:moveTo>
                        <a:pt x="14" y="148"/>
                      </a:moveTo>
                      <a:cubicBezTo>
                        <a:pt x="12" y="148"/>
                        <a:pt x="10" y="147"/>
                        <a:pt x="8" y="146"/>
                      </a:cubicBezTo>
                      <a:cubicBezTo>
                        <a:pt x="3" y="144"/>
                        <a:pt x="0" y="139"/>
                        <a:pt x="0" y="1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9"/>
                        <a:pt x="3" y="5"/>
                        <a:pt x="8" y="2"/>
                      </a:cubicBezTo>
                      <a:cubicBezTo>
                        <a:pt x="12" y="0"/>
                        <a:pt x="18" y="0"/>
                        <a:pt x="22" y="4"/>
                      </a:cubicBezTo>
                      <a:cubicBezTo>
                        <a:pt x="102" y="63"/>
                        <a:pt x="102" y="63"/>
                        <a:pt x="102" y="63"/>
                      </a:cubicBezTo>
                      <a:cubicBezTo>
                        <a:pt x="105" y="66"/>
                        <a:pt x="107" y="70"/>
                        <a:pt x="107" y="74"/>
                      </a:cubicBezTo>
                      <a:cubicBezTo>
                        <a:pt x="107" y="79"/>
                        <a:pt x="105" y="83"/>
                        <a:pt x="102" y="85"/>
                      </a:cubicBezTo>
                      <a:cubicBezTo>
                        <a:pt x="22" y="145"/>
                        <a:pt x="22" y="145"/>
                        <a:pt x="22" y="145"/>
                      </a:cubicBezTo>
                      <a:cubicBezTo>
                        <a:pt x="20" y="147"/>
                        <a:pt x="17" y="148"/>
                        <a:pt x="14" y="148"/>
                      </a:cubicBezTo>
                      <a:close/>
                      <a:moveTo>
                        <a:pt x="28" y="43"/>
                      </a:moveTo>
                      <a:cubicBezTo>
                        <a:pt x="28" y="106"/>
                        <a:pt x="28" y="106"/>
                        <a:pt x="28" y="106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lnTo>
                        <a:pt x="28" y="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" name="Freeform 318"/>
                <p:cNvSpPr>
                  <a:spLocks noEditPoints="1"/>
                </p:cNvSpPr>
                <p:nvPr/>
              </p:nvSpPr>
              <p:spPr bwMode="auto">
                <a:xfrm>
                  <a:off x="1647826" y="2746376"/>
                  <a:ext cx="114300" cy="157163"/>
                </a:xfrm>
                <a:custGeom>
                  <a:avLst/>
                  <a:gdLst>
                    <a:gd name="T0" fmla="*/ 93 w 107"/>
                    <a:gd name="T1" fmla="*/ 148 h 148"/>
                    <a:gd name="T2" fmla="*/ 85 w 107"/>
                    <a:gd name="T3" fmla="*/ 145 h 148"/>
                    <a:gd name="T4" fmla="*/ 6 w 107"/>
                    <a:gd name="T5" fmla="*/ 85 h 148"/>
                    <a:gd name="T6" fmla="*/ 0 w 107"/>
                    <a:gd name="T7" fmla="*/ 74 h 148"/>
                    <a:gd name="T8" fmla="*/ 6 w 107"/>
                    <a:gd name="T9" fmla="*/ 63 h 148"/>
                    <a:gd name="T10" fmla="*/ 85 w 107"/>
                    <a:gd name="T11" fmla="*/ 4 h 148"/>
                    <a:gd name="T12" fmla="*/ 100 w 107"/>
                    <a:gd name="T13" fmla="*/ 2 h 148"/>
                    <a:gd name="T14" fmla="*/ 107 w 107"/>
                    <a:gd name="T15" fmla="*/ 15 h 148"/>
                    <a:gd name="T16" fmla="*/ 107 w 107"/>
                    <a:gd name="T17" fmla="*/ 134 h 148"/>
                    <a:gd name="T18" fmla="*/ 100 w 107"/>
                    <a:gd name="T19" fmla="*/ 146 h 148"/>
                    <a:gd name="T20" fmla="*/ 93 w 107"/>
                    <a:gd name="T21" fmla="*/ 148 h 148"/>
                    <a:gd name="T22" fmla="*/ 37 w 107"/>
                    <a:gd name="T23" fmla="*/ 74 h 148"/>
                    <a:gd name="T24" fmla="*/ 79 w 107"/>
                    <a:gd name="T25" fmla="*/ 106 h 148"/>
                    <a:gd name="T26" fmla="*/ 79 w 107"/>
                    <a:gd name="T27" fmla="*/ 43 h 148"/>
                    <a:gd name="T28" fmla="*/ 37 w 107"/>
                    <a:gd name="T29" fmla="*/ 7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48">
                      <a:moveTo>
                        <a:pt x="93" y="148"/>
                      </a:moveTo>
                      <a:cubicBezTo>
                        <a:pt x="90" y="148"/>
                        <a:pt x="87" y="147"/>
                        <a:pt x="85" y="145"/>
                      </a:cubicBez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2" y="83"/>
                        <a:pt x="0" y="79"/>
                        <a:pt x="0" y="74"/>
                      </a:cubicBezTo>
                      <a:cubicBezTo>
                        <a:pt x="0" y="70"/>
                        <a:pt x="2" y="66"/>
                        <a:pt x="6" y="63"/>
                      </a:cubicBezTo>
                      <a:cubicBezTo>
                        <a:pt x="85" y="4"/>
                        <a:pt x="85" y="4"/>
                        <a:pt x="85" y="4"/>
                      </a:cubicBezTo>
                      <a:cubicBezTo>
                        <a:pt x="89" y="0"/>
                        <a:pt x="95" y="0"/>
                        <a:pt x="100" y="2"/>
                      </a:cubicBezTo>
                      <a:cubicBezTo>
                        <a:pt x="104" y="5"/>
                        <a:pt x="107" y="9"/>
                        <a:pt x="107" y="15"/>
                      </a:cubicBezTo>
                      <a:cubicBezTo>
                        <a:pt x="107" y="134"/>
                        <a:pt x="107" y="134"/>
                        <a:pt x="107" y="134"/>
                      </a:cubicBezTo>
                      <a:cubicBezTo>
                        <a:pt x="107" y="139"/>
                        <a:pt x="104" y="144"/>
                        <a:pt x="100" y="146"/>
                      </a:cubicBezTo>
                      <a:cubicBezTo>
                        <a:pt x="98" y="147"/>
                        <a:pt x="95" y="148"/>
                        <a:pt x="93" y="148"/>
                      </a:cubicBezTo>
                      <a:close/>
                      <a:moveTo>
                        <a:pt x="37" y="74"/>
                      </a:moveTo>
                      <a:cubicBezTo>
                        <a:pt x="79" y="106"/>
                        <a:pt x="79" y="106"/>
                        <a:pt x="79" y="106"/>
                      </a:cubicBezTo>
                      <a:cubicBezTo>
                        <a:pt x="79" y="43"/>
                        <a:pt x="79" y="43"/>
                        <a:pt x="79" y="43"/>
                      </a:cubicBezTo>
                      <a:lnTo>
                        <a:pt x="37" y="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" name="Freeform 319"/>
                <p:cNvSpPr>
                  <a:spLocks noEditPoints="1"/>
                </p:cNvSpPr>
                <p:nvPr/>
              </p:nvSpPr>
              <p:spPr bwMode="auto">
                <a:xfrm>
                  <a:off x="2338388" y="2479676"/>
                  <a:ext cx="136525" cy="134938"/>
                </a:xfrm>
                <a:custGeom>
                  <a:avLst/>
                  <a:gdLst>
                    <a:gd name="T0" fmla="*/ 99 w 128"/>
                    <a:gd name="T1" fmla="*/ 127 h 127"/>
                    <a:gd name="T2" fmla="*/ 89 w 128"/>
                    <a:gd name="T3" fmla="*/ 123 h 127"/>
                    <a:gd name="T4" fmla="*/ 5 w 128"/>
                    <a:gd name="T5" fmla="*/ 39 h 127"/>
                    <a:gd name="T6" fmla="*/ 2 w 128"/>
                    <a:gd name="T7" fmla="*/ 24 h 127"/>
                    <a:gd name="T8" fmla="*/ 13 w 128"/>
                    <a:gd name="T9" fmla="*/ 15 h 127"/>
                    <a:gd name="T10" fmla="*/ 111 w 128"/>
                    <a:gd name="T11" fmla="*/ 1 h 127"/>
                    <a:gd name="T12" fmla="*/ 123 w 128"/>
                    <a:gd name="T13" fmla="*/ 5 h 127"/>
                    <a:gd name="T14" fmla="*/ 127 w 128"/>
                    <a:gd name="T15" fmla="*/ 17 h 127"/>
                    <a:gd name="T16" fmla="*/ 113 w 128"/>
                    <a:gd name="T17" fmla="*/ 115 h 127"/>
                    <a:gd name="T18" fmla="*/ 103 w 128"/>
                    <a:gd name="T19" fmla="*/ 126 h 127"/>
                    <a:gd name="T20" fmla="*/ 99 w 128"/>
                    <a:gd name="T21" fmla="*/ 127 h 127"/>
                    <a:gd name="T22" fmla="*/ 45 w 128"/>
                    <a:gd name="T23" fmla="*/ 39 h 127"/>
                    <a:gd name="T24" fmla="*/ 89 w 128"/>
                    <a:gd name="T25" fmla="*/ 83 h 127"/>
                    <a:gd name="T26" fmla="*/ 97 w 128"/>
                    <a:gd name="T27" fmla="*/ 31 h 127"/>
                    <a:gd name="T28" fmla="*/ 45 w 128"/>
                    <a:gd name="T29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99" y="127"/>
                      </a:moveTo>
                      <a:cubicBezTo>
                        <a:pt x="95" y="127"/>
                        <a:pt x="92" y="125"/>
                        <a:pt x="89" y="123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1" y="35"/>
                        <a:pt x="0" y="29"/>
                        <a:pt x="2" y="24"/>
                      </a:cubicBezTo>
                      <a:cubicBezTo>
                        <a:pt x="3" y="19"/>
                        <a:pt x="8" y="16"/>
                        <a:pt x="13" y="15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116" y="0"/>
                        <a:pt x="120" y="2"/>
                        <a:pt x="123" y="5"/>
                      </a:cubicBezTo>
                      <a:cubicBezTo>
                        <a:pt x="126" y="8"/>
                        <a:pt x="128" y="12"/>
                        <a:pt x="127" y="17"/>
                      </a:cubicBezTo>
                      <a:cubicBezTo>
                        <a:pt x="113" y="115"/>
                        <a:pt x="113" y="115"/>
                        <a:pt x="113" y="115"/>
                      </a:cubicBezTo>
                      <a:cubicBezTo>
                        <a:pt x="112" y="120"/>
                        <a:pt x="108" y="124"/>
                        <a:pt x="103" y="126"/>
                      </a:cubicBezTo>
                      <a:cubicBezTo>
                        <a:pt x="102" y="127"/>
                        <a:pt x="100" y="127"/>
                        <a:pt x="99" y="127"/>
                      </a:cubicBezTo>
                      <a:close/>
                      <a:moveTo>
                        <a:pt x="45" y="39"/>
                      </a:moveTo>
                      <a:cubicBezTo>
                        <a:pt x="89" y="83"/>
                        <a:pt x="89" y="83"/>
                        <a:pt x="89" y="83"/>
                      </a:cubicBezTo>
                      <a:cubicBezTo>
                        <a:pt x="97" y="31"/>
                        <a:pt x="97" y="31"/>
                        <a:pt x="97" y="31"/>
                      </a:cubicBezTo>
                      <a:lnTo>
                        <a:pt x="45" y="3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" name="Freeform 320"/>
                <p:cNvSpPr>
                  <a:spLocks noEditPoints="1"/>
                </p:cNvSpPr>
                <p:nvPr/>
              </p:nvSpPr>
              <p:spPr bwMode="auto">
                <a:xfrm>
                  <a:off x="1784351" y="3035301"/>
                  <a:ext cx="134938" cy="134938"/>
                </a:xfrm>
                <a:custGeom>
                  <a:avLst/>
                  <a:gdLst>
                    <a:gd name="T0" fmla="*/ 14 w 127"/>
                    <a:gd name="T1" fmla="*/ 127 h 127"/>
                    <a:gd name="T2" fmla="*/ 4 w 127"/>
                    <a:gd name="T3" fmla="*/ 123 h 127"/>
                    <a:gd name="T4" fmla="*/ 0 w 127"/>
                    <a:gd name="T5" fmla="*/ 111 h 127"/>
                    <a:gd name="T6" fmla="*/ 14 w 127"/>
                    <a:gd name="T7" fmla="*/ 13 h 127"/>
                    <a:gd name="T8" fmla="*/ 24 w 127"/>
                    <a:gd name="T9" fmla="*/ 1 h 127"/>
                    <a:gd name="T10" fmla="*/ 38 w 127"/>
                    <a:gd name="T11" fmla="*/ 5 h 127"/>
                    <a:gd name="T12" fmla="*/ 122 w 127"/>
                    <a:gd name="T13" fmla="*/ 89 h 127"/>
                    <a:gd name="T14" fmla="*/ 126 w 127"/>
                    <a:gd name="T15" fmla="*/ 103 h 127"/>
                    <a:gd name="T16" fmla="*/ 114 w 127"/>
                    <a:gd name="T17" fmla="*/ 112 h 127"/>
                    <a:gd name="T18" fmla="*/ 16 w 127"/>
                    <a:gd name="T19" fmla="*/ 127 h 127"/>
                    <a:gd name="T20" fmla="*/ 14 w 127"/>
                    <a:gd name="T21" fmla="*/ 127 h 127"/>
                    <a:gd name="T22" fmla="*/ 38 w 127"/>
                    <a:gd name="T23" fmla="*/ 44 h 127"/>
                    <a:gd name="T24" fmla="*/ 31 w 127"/>
                    <a:gd name="T25" fmla="*/ 96 h 127"/>
                    <a:gd name="T26" fmla="*/ 83 w 127"/>
                    <a:gd name="T27" fmla="*/ 89 h 127"/>
                    <a:gd name="T28" fmla="*/ 38 w 127"/>
                    <a:gd name="T29" fmla="*/ 4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127">
                      <a:moveTo>
                        <a:pt x="14" y="127"/>
                      </a:moveTo>
                      <a:cubicBezTo>
                        <a:pt x="10" y="127"/>
                        <a:pt x="7" y="125"/>
                        <a:pt x="4" y="123"/>
                      </a:cubicBezTo>
                      <a:cubicBezTo>
                        <a:pt x="1" y="119"/>
                        <a:pt x="0" y="115"/>
                        <a:pt x="0" y="111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5" y="7"/>
                        <a:pt x="19" y="3"/>
                        <a:pt x="24" y="1"/>
                      </a:cubicBezTo>
                      <a:cubicBezTo>
                        <a:pt x="29" y="0"/>
                        <a:pt x="34" y="1"/>
                        <a:pt x="38" y="5"/>
                      </a:cubicBezTo>
                      <a:cubicBezTo>
                        <a:pt x="122" y="89"/>
                        <a:pt x="122" y="89"/>
                        <a:pt x="122" y="89"/>
                      </a:cubicBezTo>
                      <a:cubicBezTo>
                        <a:pt x="126" y="92"/>
                        <a:pt x="127" y="98"/>
                        <a:pt x="126" y="103"/>
                      </a:cubicBezTo>
                      <a:cubicBezTo>
                        <a:pt x="124" y="108"/>
                        <a:pt x="120" y="112"/>
                        <a:pt x="114" y="112"/>
                      </a:cubicBezTo>
                      <a:cubicBezTo>
                        <a:pt x="16" y="127"/>
                        <a:pt x="16" y="127"/>
                        <a:pt x="16" y="127"/>
                      </a:cubicBezTo>
                      <a:cubicBezTo>
                        <a:pt x="15" y="127"/>
                        <a:pt x="15" y="127"/>
                        <a:pt x="14" y="127"/>
                      </a:cubicBezTo>
                      <a:close/>
                      <a:moveTo>
                        <a:pt x="38" y="44"/>
                      </a:moveTo>
                      <a:cubicBezTo>
                        <a:pt x="31" y="96"/>
                        <a:pt x="31" y="96"/>
                        <a:pt x="31" y="96"/>
                      </a:cubicBezTo>
                      <a:cubicBezTo>
                        <a:pt x="83" y="89"/>
                        <a:pt x="83" y="89"/>
                        <a:pt x="83" y="89"/>
                      </a:cubicBezTo>
                      <a:lnTo>
                        <a:pt x="38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" name="Freeform 321"/>
                <p:cNvSpPr>
                  <a:spLocks noEditPoints="1"/>
                </p:cNvSpPr>
                <p:nvPr/>
              </p:nvSpPr>
              <p:spPr bwMode="auto">
                <a:xfrm>
                  <a:off x="2338388" y="3035301"/>
                  <a:ext cx="136525" cy="134938"/>
                </a:xfrm>
                <a:custGeom>
                  <a:avLst/>
                  <a:gdLst>
                    <a:gd name="T0" fmla="*/ 113 w 128"/>
                    <a:gd name="T1" fmla="*/ 127 h 127"/>
                    <a:gd name="T2" fmla="*/ 111 w 128"/>
                    <a:gd name="T3" fmla="*/ 127 h 127"/>
                    <a:gd name="T4" fmla="*/ 13 w 128"/>
                    <a:gd name="T5" fmla="*/ 112 h 127"/>
                    <a:gd name="T6" fmla="*/ 2 w 128"/>
                    <a:gd name="T7" fmla="*/ 103 h 127"/>
                    <a:gd name="T8" fmla="*/ 5 w 128"/>
                    <a:gd name="T9" fmla="*/ 89 h 127"/>
                    <a:gd name="T10" fmla="*/ 89 w 128"/>
                    <a:gd name="T11" fmla="*/ 5 h 127"/>
                    <a:gd name="T12" fmla="*/ 103 w 128"/>
                    <a:gd name="T13" fmla="*/ 1 h 127"/>
                    <a:gd name="T14" fmla="*/ 113 w 128"/>
                    <a:gd name="T15" fmla="*/ 13 h 127"/>
                    <a:gd name="T16" fmla="*/ 127 w 128"/>
                    <a:gd name="T17" fmla="*/ 111 h 127"/>
                    <a:gd name="T18" fmla="*/ 123 w 128"/>
                    <a:gd name="T19" fmla="*/ 123 h 127"/>
                    <a:gd name="T20" fmla="*/ 113 w 128"/>
                    <a:gd name="T21" fmla="*/ 127 h 127"/>
                    <a:gd name="T22" fmla="*/ 45 w 128"/>
                    <a:gd name="T23" fmla="*/ 89 h 127"/>
                    <a:gd name="T24" fmla="*/ 97 w 128"/>
                    <a:gd name="T25" fmla="*/ 96 h 127"/>
                    <a:gd name="T26" fmla="*/ 89 w 128"/>
                    <a:gd name="T27" fmla="*/ 44 h 127"/>
                    <a:gd name="T28" fmla="*/ 45 w 128"/>
                    <a:gd name="T29" fmla="*/ 8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13" y="127"/>
                      </a:moveTo>
                      <a:cubicBezTo>
                        <a:pt x="112" y="127"/>
                        <a:pt x="112" y="127"/>
                        <a:pt x="111" y="127"/>
                      </a:cubicBezTo>
                      <a:cubicBezTo>
                        <a:pt x="13" y="112"/>
                        <a:pt x="13" y="112"/>
                        <a:pt x="13" y="112"/>
                      </a:cubicBezTo>
                      <a:cubicBezTo>
                        <a:pt x="8" y="112"/>
                        <a:pt x="3" y="108"/>
                        <a:pt x="2" y="103"/>
                      </a:cubicBezTo>
                      <a:cubicBezTo>
                        <a:pt x="0" y="98"/>
                        <a:pt x="1" y="92"/>
                        <a:pt x="5" y="89"/>
                      </a:cubicBezTo>
                      <a:cubicBezTo>
                        <a:pt x="89" y="5"/>
                        <a:pt x="89" y="5"/>
                        <a:pt x="89" y="5"/>
                      </a:cubicBezTo>
                      <a:cubicBezTo>
                        <a:pt x="93" y="1"/>
                        <a:pt x="98" y="0"/>
                        <a:pt x="103" y="1"/>
                      </a:cubicBezTo>
                      <a:cubicBezTo>
                        <a:pt x="108" y="3"/>
                        <a:pt x="112" y="7"/>
                        <a:pt x="113" y="13"/>
                      </a:cubicBezTo>
                      <a:cubicBezTo>
                        <a:pt x="127" y="111"/>
                        <a:pt x="127" y="111"/>
                        <a:pt x="127" y="111"/>
                      </a:cubicBezTo>
                      <a:cubicBezTo>
                        <a:pt x="128" y="115"/>
                        <a:pt x="126" y="119"/>
                        <a:pt x="123" y="123"/>
                      </a:cubicBezTo>
                      <a:cubicBezTo>
                        <a:pt x="120" y="125"/>
                        <a:pt x="117" y="127"/>
                        <a:pt x="113" y="127"/>
                      </a:cubicBezTo>
                      <a:close/>
                      <a:moveTo>
                        <a:pt x="45" y="89"/>
                      </a:moveTo>
                      <a:cubicBezTo>
                        <a:pt x="97" y="96"/>
                        <a:pt x="97" y="96"/>
                        <a:pt x="97" y="96"/>
                      </a:cubicBezTo>
                      <a:cubicBezTo>
                        <a:pt x="89" y="44"/>
                        <a:pt x="89" y="44"/>
                        <a:pt x="89" y="44"/>
                      </a:cubicBezTo>
                      <a:lnTo>
                        <a:pt x="45" y="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" name="Freeform 322"/>
                <p:cNvSpPr>
                  <a:spLocks noEditPoints="1"/>
                </p:cNvSpPr>
                <p:nvPr/>
              </p:nvSpPr>
              <p:spPr bwMode="auto">
                <a:xfrm>
                  <a:off x="1784351" y="2479676"/>
                  <a:ext cx="134938" cy="134938"/>
                </a:xfrm>
                <a:custGeom>
                  <a:avLst/>
                  <a:gdLst>
                    <a:gd name="T0" fmla="*/ 28 w 127"/>
                    <a:gd name="T1" fmla="*/ 127 h 127"/>
                    <a:gd name="T2" fmla="*/ 24 w 127"/>
                    <a:gd name="T3" fmla="*/ 126 h 127"/>
                    <a:gd name="T4" fmla="*/ 14 w 127"/>
                    <a:gd name="T5" fmla="*/ 115 h 127"/>
                    <a:gd name="T6" fmla="*/ 0 w 127"/>
                    <a:gd name="T7" fmla="*/ 17 h 127"/>
                    <a:gd name="T8" fmla="*/ 4 w 127"/>
                    <a:gd name="T9" fmla="*/ 5 h 127"/>
                    <a:gd name="T10" fmla="*/ 16 w 127"/>
                    <a:gd name="T11" fmla="*/ 1 h 127"/>
                    <a:gd name="T12" fmla="*/ 114 w 127"/>
                    <a:gd name="T13" fmla="*/ 15 h 127"/>
                    <a:gd name="T14" fmla="*/ 126 w 127"/>
                    <a:gd name="T15" fmla="*/ 24 h 127"/>
                    <a:gd name="T16" fmla="*/ 122 w 127"/>
                    <a:gd name="T17" fmla="*/ 39 h 127"/>
                    <a:gd name="T18" fmla="*/ 38 w 127"/>
                    <a:gd name="T19" fmla="*/ 123 h 127"/>
                    <a:gd name="T20" fmla="*/ 28 w 127"/>
                    <a:gd name="T21" fmla="*/ 127 h 127"/>
                    <a:gd name="T22" fmla="*/ 31 w 127"/>
                    <a:gd name="T23" fmla="*/ 31 h 127"/>
                    <a:gd name="T24" fmla="*/ 38 w 127"/>
                    <a:gd name="T25" fmla="*/ 83 h 127"/>
                    <a:gd name="T26" fmla="*/ 83 w 127"/>
                    <a:gd name="T27" fmla="*/ 39 h 127"/>
                    <a:gd name="T28" fmla="*/ 31 w 127"/>
                    <a:gd name="T29" fmla="*/ 3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127">
                      <a:moveTo>
                        <a:pt x="28" y="127"/>
                      </a:moveTo>
                      <a:cubicBezTo>
                        <a:pt x="27" y="127"/>
                        <a:pt x="25" y="127"/>
                        <a:pt x="24" y="126"/>
                      </a:cubicBezTo>
                      <a:cubicBezTo>
                        <a:pt x="19" y="124"/>
                        <a:pt x="15" y="120"/>
                        <a:pt x="14" y="115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2"/>
                        <a:pt x="1" y="8"/>
                        <a:pt x="4" y="5"/>
                      </a:cubicBezTo>
                      <a:cubicBezTo>
                        <a:pt x="7" y="2"/>
                        <a:pt x="12" y="0"/>
                        <a:pt x="16" y="1"/>
                      </a:cubicBezTo>
                      <a:cubicBezTo>
                        <a:pt x="114" y="15"/>
                        <a:pt x="114" y="15"/>
                        <a:pt x="114" y="15"/>
                      </a:cubicBezTo>
                      <a:cubicBezTo>
                        <a:pt x="120" y="16"/>
                        <a:pt x="124" y="19"/>
                        <a:pt x="126" y="24"/>
                      </a:cubicBezTo>
                      <a:cubicBezTo>
                        <a:pt x="127" y="29"/>
                        <a:pt x="126" y="35"/>
                        <a:pt x="122" y="39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35" y="125"/>
                        <a:pt x="32" y="127"/>
                        <a:pt x="28" y="127"/>
                      </a:cubicBezTo>
                      <a:close/>
                      <a:moveTo>
                        <a:pt x="31" y="31"/>
                      </a:moveTo>
                      <a:cubicBezTo>
                        <a:pt x="38" y="83"/>
                        <a:pt x="38" y="83"/>
                        <a:pt x="38" y="83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lnTo>
                        <a:pt x="31" y="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" name="Freeform 323"/>
                <p:cNvSpPr>
                  <a:spLocks/>
                </p:cNvSpPr>
                <p:nvPr/>
              </p:nvSpPr>
              <p:spPr bwMode="auto">
                <a:xfrm>
                  <a:off x="1914526" y="2665413"/>
                  <a:ext cx="474663" cy="385763"/>
                </a:xfrm>
                <a:custGeom>
                  <a:avLst/>
                  <a:gdLst>
                    <a:gd name="T0" fmla="*/ 200 w 446"/>
                    <a:gd name="T1" fmla="*/ 362 h 362"/>
                    <a:gd name="T2" fmla="*/ 0 w 446"/>
                    <a:gd name="T3" fmla="*/ 163 h 362"/>
                    <a:gd name="T4" fmla="*/ 163 w 446"/>
                    <a:gd name="T5" fmla="*/ 0 h 362"/>
                    <a:gd name="T6" fmla="*/ 295 w 446"/>
                    <a:gd name="T7" fmla="*/ 133 h 362"/>
                    <a:gd name="T8" fmla="*/ 186 w 446"/>
                    <a:gd name="T9" fmla="*/ 242 h 362"/>
                    <a:gd name="T10" fmla="*/ 96 w 446"/>
                    <a:gd name="T11" fmla="*/ 152 h 362"/>
                    <a:gd name="T12" fmla="*/ 171 w 446"/>
                    <a:gd name="T13" fmla="*/ 77 h 362"/>
                    <a:gd name="T14" fmla="*/ 234 w 446"/>
                    <a:gd name="T15" fmla="*/ 140 h 362"/>
                    <a:gd name="T16" fmla="*/ 181 w 446"/>
                    <a:gd name="T17" fmla="*/ 193 h 362"/>
                    <a:gd name="T18" fmla="*/ 136 w 446"/>
                    <a:gd name="T19" fmla="*/ 148 h 362"/>
                    <a:gd name="T20" fmla="*/ 150 w 446"/>
                    <a:gd name="T21" fmla="*/ 134 h 362"/>
                    <a:gd name="T22" fmla="*/ 164 w 446"/>
                    <a:gd name="T23" fmla="*/ 148 h 362"/>
                    <a:gd name="T24" fmla="*/ 181 w 446"/>
                    <a:gd name="T25" fmla="*/ 165 h 362"/>
                    <a:gd name="T26" fmla="*/ 206 w 446"/>
                    <a:gd name="T27" fmla="*/ 140 h 362"/>
                    <a:gd name="T28" fmla="*/ 171 w 446"/>
                    <a:gd name="T29" fmla="*/ 105 h 362"/>
                    <a:gd name="T30" fmla="*/ 124 w 446"/>
                    <a:gd name="T31" fmla="*/ 152 h 362"/>
                    <a:gd name="T32" fmla="*/ 186 w 446"/>
                    <a:gd name="T33" fmla="*/ 214 h 362"/>
                    <a:gd name="T34" fmla="*/ 267 w 446"/>
                    <a:gd name="T35" fmla="*/ 133 h 362"/>
                    <a:gd name="T36" fmla="*/ 163 w 446"/>
                    <a:gd name="T37" fmla="*/ 28 h 362"/>
                    <a:gd name="T38" fmla="*/ 28 w 446"/>
                    <a:gd name="T39" fmla="*/ 163 h 362"/>
                    <a:gd name="T40" fmla="*/ 200 w 446"/>
                    <a:gd name="T41" fmla="*/ 334 h 362"/>
                    <a:gd name="T42" fmla="*/ 418 w 446"/>
                    <a:gd name="T43" fmla="*/ 116 h 362"/>
                    <a:gd name="T44" fmla="*/ 432 w 446"/>
                    <a:gd name="T45" fmla="*/ 102 h 362"/>
                    <a:gd name="T46" fmla="*/ 446 w 446"/>
                    <a:gd name="T47" fmla="*/ 116 h 362"/>
                    <a:gd name="T48" fmla="*/ 200 w 446"/>
                    <a:gd name="T49" fmla="*/ 362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46" h="362">
                      <a:moveTo>
                        <a:pt x="200" y="362"/>
                      </a:moveTo>
                      <a:cubicBezTo>
                        <a:pt x="90" y="362"/>
                        <a:pt x="0" y="273"/>
                        <a:pt x="0" y="163"/>
                      </a:cubicBezTo>
                      <a:cubicBezTo>
                        <a:pt x="0" y="73"/>
                        <a:pt x="73" y="0"/>
                        <a:pt x="163" y="0"/>
                      </a:cubicBezTo>
                      <a:cubicBezTo>
                        <a:pt x="236" y="0"/>
                        <a:pt x="295" y="60"/>
                        <a:pt x="295" y="133"/>
                      </a:cubicBezTo>
                      <a:cubicBezTo>
                        <a:pt x="295" y="193"/>
                        <a:pt x="246" y="242"/>
                        <a:pt x="186" y="242"/>
                      </a:cubicBezTo>
                      <a:cubicBezTo>
                        <a:pt x="137" y="242"/>
                        <a:pt x="96" y="202"/>
                        <a:pt x="96" y="152"/>
                      </a:cubicBezTo>
                      <a:cubicBezTo>
                        <a:pt x="96" y="111"/>
                        <a:pt x="130" y="77"/>
                        <a:pt x="171" y="77"/>
                      </a:cubicBezTo>
                      <a:cubicBezTo>
                        <a:pt x="206" y="77"/>
                        <a:pt x="234" y="105"/>
                        <a:pt x="234" y="140"/>
                      </a:cubicBezTo>
                      <a:cubicBezTo>
                        <a:pt x="234" y="169"/>
                        <a:pt x="210" y="193"/>
                        <a:pt x="181" y="193"/>
                      </a:cubicBezTo>
                      <a:cubicBezTo>
                        <a:pt x="156" y="193"/>
                        <a:pt x="136" y="173"/>
                        <a:pt x="136" y="148"/>
                      </a:cubicBezTo>
                      <a:cubicBezTo>
                        <a:pt x="136" y="140"/>
                        <a:pt x="142" y="134"/>
                        <a:pt x="150" y="134"/>
                      </a:cubicBezTo>
                      <a:cubicBezTo>
                        <a:pt x="157" y="134"/>
                        <a:pt x="164" y="140"/>
                        <a:pt x="164" y="148"/>
                      </a:cubicBezTo>
                      <a:cubicBezTo>
                        <a:pt x="164" y="157"/>
                        <a:pt x="171" y="165"/>
                        <a:pt x="181" y="165"/>
                      </a:cubicBezTo>
                      <a:cubicBezTo>
                        <a:pt x="195" y="165"/>
                        <a:pt x="206" y="154"/>
                        <a:pt x="206" y="140"/>
                      </a:cubicBezTo>
                      <a:cubicBezTo>
                        <a:pt x="206" y="121"/>
                        <a:pt x="190" y="105"/>
                        <a:pt x="171" y="105"/>
                      </a:cubicBezTo>
                      <a:cubicBezTo>
                        <a:pt x="145" y="105"/>
                        <a:pt x="124" y="126"/>
                        <a:pt x="124" y="152"/>
                      </a:cubicBezTo>
                      <a:cubicBezTo>
                        <a:pt x="124" y="186"/>
                        <a:pt x="152" y="214"/>
                        <a:pt x="186" y="214"/>
                      </a:cubicBezTo>
                      <a:cubicBezTo>
                        <a:pt x="231" y="214"/>
                        <a:pt x="267" y="178"/>
                        <a:pt x="267" y="133"/>
                      </a:cubicBezTo>
                      <a:cubicBezTo>
                        <a:pt x="267" y="75"/>
                        <a:pt x="220" y="28"/>
                        <a:pt x="163" y="28"/>
                      </a:cubicBezTo>
                      <a:cubicBezTo>
                        <a:pt x="88" y="28"/>
                        <a:pt x="28" y="88"/>
                        <a:pt x="28" y="163"/>
                      </a:cubicBezTo>
                      <a:cubicBezTo>
                        <a:pt x="28" y="257"/>
                        <a:pt x="105" y="334"/>
                        <a:pt x="200" y="334"/>
                      </a:cubicBezTo>
                      <a:cubicBezTo>
                        <a:pt x="320" y="334"/>
                        <a:pt x="418" y="237"/>
                        <a:pt x="418" y="116"/>
                      </a:cubicBezTo>
                      <a:cubicBezTo>
                        <a:pt x="418" y="109"/>
                        <a:pt x="424" y="102"/>
                        <a:pt x="432" y="102"/>
                      </a:cubicBezTo>
                      <a:cubicBezTo>
                        <a:pt x="440" y="102"/>
                        <a:pt x="446" y="109"/>
                        <a:pt x="446" y="116"/>
                      </a:cubicBezTo>
                      <a:cubicBezTo>
                        <a:pt x="446" y="252"/>
                        <a:pt x="335" y="362"/>
                        <a:pt x="200" y="3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4" name="그룹 3"/>
          <p:cNvGrpSpPr/>
          <p:nvPr/>
        </p:nvGrpSpPr>
        <p:grpSpPr>
          <a:xfrm>
            <a:off x="2612399" y="2185206"/>
            <a:ext cx="2998115" cy="3867339"/>
            <a:chOff x="3723856" y="2349946"/>
            <a:chExt cx="2998115" cy="3867339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3723856" y="2349946"/>
              <a:ext cx="2998115" cy="3867339"/>
            </a:xfrm>
            <a:prstGeom prst="roundRect">
              <a:avLst>
                <a:gd name="adj" fmla="val 6839"/>
              </a:avLst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B1FF7E3-DEE5-4030-8DA9-0895BCD27A4E}"/>
                </a:ext>
              </a:extLst>
            </p:cNvPr>
            <p:cNvSpPr/>
            <p:nvPr/>
          </p:nvSpPr>
          <p:spPr>
            <a:xfrm>
              <a:off x="5801962" y="4413847"/>
              <a:ext cx="806627" cy="35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YYYY</a:t>
              </a:r>
              <a:endParaRPr lang="ko-KR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1B1FF7E3-DEE5-4030-8DA9-0895BCD27A4E}"/>
                </a:ext>
              </a:extLst>
            </p:cNvPr>
            <p:cNvSpPr/>
            <p:nvPr/>
          </p:nvSpPr>
          <p:spPr>
            <a:xfrm>
              <a:off x="5801962" y="4413847"/>
              <a:ext cx="806627" cy="35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YYYY</a:t>
              </a:r>
              <a:endParaRPr lang="ko-KR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71" name="그룹 170"/>
            <p:cNvGrpSpPr/>
            <p:nvPr/>
          </p:nvGrpSpPr>
          <p:grpSpPr>
            <a:xfrm>
              <a:off x="6319362" y="5790159"/>
              <a:ext cx="289227" cy="273752"/>
              <a:chOff x="10226837" y="3720349"/>
              <a:chExt cx="452434" cy="428226"/>
            </a:xfrm>
          </p:grpSpPr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10232740" y="3730366"/>
                <a:ext cx="218704" cy="414870"/>
              </a:xfrm>
              <a:custGeom>
                <a:avLst/>
                <a:gdLst>
                  <a:gd name="T0" fmla="*/ 389 w 389"/>
                  <a:gd name="T1" fmla="*/ 0 h 736"/>
                  <a:gd name="T2" fmla="*/ 326 w 389"/>
                  <a:gd name="T3" fmla="*/ 46 h 736"/>
                  <a:gd name="T4" fmla="*/ 266 w 389"/>
                  <a:gd name="T5" fmla="*/ 231 h 736"/>
                  <a:gd name="T6" fmla="*/ 72 w 389"/>
                  <a:gd name="T7" fmla="*/ 231 h 736"/>
                  <a:gd name="T8" fmla="*/ 9 w 389"/>
                  <a:gd name="T9" fmla="*/ 276 h 736"/>
                  <a:gd name="T10" fmla="*/ 33 w 389"/>
                  <a:gd name="T11" fmla="*/ 350 h 736"/>
                  <a:gd name="T12" fmla="*/ 190 w 389"/>
                  <a:gd name="T13" fmla="*/ 465 h 736"/>
                  <a:gd name="T14" fmla="*/ 130 w 389"/>
                  <a:gd name="T15" fmla="*/ 649 h 736"/>
                  <a:gd name="T16" fmla="*/ 154 w 389"/>
                  <a:gd name="T17" fmla="*/ 723 h 736"/>
                  <a:gd name="T18" fmla="*/ 193 w 389"/>
                  <a:gd name="T19" fmla="*/ 736 h 736"/>
                  <a:gd name="T20" fmla="*/ 232 w 389"/>
                  <a:gd name="T21" fmla="*/ 723 h 736"/>
                  <a:gd name="T22" fmla="*/ 389 w 389"/>
                  <a:gd name="T23" fmla="*/ 609 h 736"/>
                  <a:gd name="T24" fmla="*/ 389 w 389"/>
                  <a:gd name="T25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389" y="0"/>
                    </a:moveTo>
                    <a:cubicBezTo>
                      <a:pt x="360" y="0"/>
                      <a:pt x="335" y="18"/>
                      <a:pt x="326" y="46"/>
                    </a:cubicBezTo>
                    <a:cubicBezTo>
                      <a:pt x="266" y="231"/>
                      <a:pt x="266" y="231"/>
                      <a:pt x="266" y="231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43" y="231"/>
                      <a:pt x="18" y="249"/>
                      <a:pt x="9" y="276"/>
                    </a:cubicBezTo>
                    <a:cubicBezTo>
                      <a:pt x="0" y="304"/>
                      <a:pt x="9" y="333"/>
                      <a:pt x="33" y="350"/>
                    </a:cubicBezTo>
                    <a:cubicBezTo>
                      <a:pt x="190" y="465"/>
                      <a:pt x="190" y="465"/>
                      <a:pt x="190" y="465"/>
                    </a:cubicBezTo>
                    <a:cubicBezTo>
                      <a:pt x="130" y="649"/>
                      <a:pt x="130" y="649"/>
                      <a:pt x="130" y="649"/>
                    </a:cubicBezTo>
                    <a:cubicBezTo>
                      <a:pt x="121" y="677"/>
                      <a:pt x="131" y="706"/>
                      <a:pt x="154" y="723"/>
                    </a:cubicBezTo>
                    <a:cubicBezTo>
                      <a:pt x="165" y="732"/>
                      <a:pt x="179" y="736"/>
                      <a:pt x="193" y="736"/>
                    </a:cubicBezTo>
                    <a:cubicBezTo>
                      <a:pt x="207" y="736"/>
                      <a:pt x="220" y="732"/>
                      <a:pt x="232" y="723"/>
                    </a:cubicBezTo>
                    <a:cubicBezTo>
                      <a:pt x="389" y="609"/>
                      <a:pt x="389" y="609"/>
                      <a:pt x="389" y="609"/>
                    </a:cubicBezTo>
                    <a:cubicBezTo>
                      <a:pt x="389" y="0"/>
                      <a:pt x="389" y="0"/>
                      <a:pt x="389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0226837" y="3720349"/>
                <a:ext cx="452434" cy="428226"/>
                <a:chOff x="5995988" y="3833813"/>
                <a:chExt cx="860425" cy="814388"/>
              </a:xfrm>
            </p:grpSpPr>
            <p:sp>
              <p:nvSpPr>
                <p:cNvPr id="197" name="Freeform 357"/>
                <p:cNvSpPr>
                  <a:spLocks/>
                </p:cNvSpPr>
                <p:nvPr/>
              </p:nvSpPr>
              <p:spPr bwMode="auto">
                <a:xfrm>
                  <a:off x="5995988" y="3833813"/>
                  <a:ext cx="860425" cy="814388"/>
                </a:xfrm>
                <a:custGeom>
                  <a:avLst/>
                  <a:gdLst>
                    <a:gd name="T0" fmla="*/ 600 w 808"/>
                    <a:gd name="T1" fmla="*/ 764 h 764"/>
                    <a:gd name="T2" fmla="*/ 553 w 808"/>
                    <a:gd name="T3" fmla="*/ 749 h 764"/>
                    <a:gd name="T4" fmla="*/ 404 w 808"/>
                    <a:gd name="T5" fmla="*/ 640 h 764"/>
                    <a:gd name="T6" fmla="*/ 255 w 808"/>
                    <a:gd name="T7" fmla="*/ 749 h 764"/>
                    <a:gd name="T8" fmla="*/ 208 w 808"/>
                    <a:gd name="T9" fmla="*/ 764 h 764"/>
                    <a:gd name="T10" fmla="*/ 161 w 808"/>
                    <a:gd name="T11" fmla="*/ 749 h 764"/>
                    <a:gd name="T12" fmla="*/ 132 w 808"/>
                    <a:gd name="T13" fmla="*/ 659 h 764"/>
                    <a:gd name="T14" fmla="*/ 189 w 808"/>
                    <a:gd name="T15" fmla="*/ 484 h 764"/>
                    <a:gd name="T16" fmla="*/ 40 w 808"/>
                    <a:gd name="T17" fmla="*/ 376 h 764"/>
                    <a:gd name="T18" fmla="*/ 10 w 808"/>
                    <a:gd name="T19" fmla="*/ 286 h 764"/>
                    <a:gd name="T20" fmla="*/ 87 w 808"/>
                    <a:gd name="T21" fmla="*/ 231 h 764"/>
                    <a:gd name="T22" fmla="*/ 271 w 808"/>
                    <a:gd name="T23" fmla="*/ 231 h 764"/>
                    <a:gd name="T24" fmla="*/ 298 w 808"/>
                    <a:gd name="T25" fmla="*/ 146 h 764"/>
                    <a:gd name="T26" fmla="*/ 316 w 808"/>
                    <a:gd name="T27" fmla="*/ 137 h 764"/>
                    <a:gd name="T28" fmla="*/ 325 w 808"/>
                    <a:gd name="T29" fmla="*/ 155 h 764"/>
                    <a:gd name="T30" fmla="*/ 294 w 808"/>
                    <a:gd name="T31" fmla="*/ 249 h 764"/>
                    <a:gd name="T32" fmla="*/ 281 w 808"/>
                    <a:gd name="T33" fmla="*/ 259 h 764"/>
                    <a:gd name="T34" fmla="*/ 87 w 808"/>
                    <a:gd name="T35" fmla="*/ 259 h 764"/>
                    <a:gd name="T36" fmla="*/ 37 w 808"/>
                    <a:gd name="T37" fmla="*/ 295 h 764"/>
                    <a:gd name="T38" fmla="*/ 56 w 808"/>
                    <a:gd name="T39" fmla="*/ 353 h 764"/>
                    <a:gd name="T40" fmla="*/ 213 w 808"/>
                    <a:gd name="T41" fmla="*/ 467 h 764"/>
                    <a:gd name="T42" fmla="*/ 218 w 808"/>
                    <a:gd name="T43" fmla="*/ 483 h 764"/>
                    <a:gd name="T44" fmla="*/ 158 w 808"/>
                    <a:gd name="T45" fmla="*/ 668 h 764"/>
                    <a:gd name="T46" fmla="*/ 177 w 808"/>
                    <a:gd name="T47" fmla="*/ 726 h 764"/>
                    <a:gd name="T48" fmla="*/ 208 w 808"/>
                    <a:gd name="T49" fmla="*/ 736 h 764"/>
                    <a:gd name="T50" fmla="*/ 238 w 808"/>
                    <a:gd name="T51" fmla="*/ 726 h 764"/>
                    <a:gd name="T52" fmla="*/ 396 w 808"/>
                    <a:gd name="T53" fmla="*/ 612 h 764"/>
                    <a:gd name="T54" fmla="*/ 412 w 808"/>
                    <a:gd name="T55" fmla="*/ 612 h 764"/>
                    <a:gd name="T56" fmla="*/ 569 w 808"/>
                    <a:gd name="T57" fmla="*/ 726 h 764"/>
                    <a:gd name="T58" fmla="*/ 600 w 808"/>
                    <a:gd name="T59" fmla="*/ 736 h 764"/>
                    <a:gd name="T60" fmla="*/ 631 w 808"/>
                    <a:gd name="T61" fmla="*/ 726 h 764"/>
                    <a:gd name="T62" fmla="*/ 650 w 808"/>
                    <a:gd name="T63" fmla="*/ 668 h 764"/>
                    <a:gd name="T64" fmla="*/ 590 w 808"/>
                    <a:gd name="T65" fmla="*/ 483 h 764"/>
                    <a:gd name="T66" fmla="*/ 595 w 808"/>
                    <a:gd name="T67" fmla="*/ 467 h 764"/>
                    <a:gd name="T68" fmla="*/ 752 w 808"/>
                    <a:gd name="T69" fmla="*/ 353 h 764"/>
                    <a:gd name="T70" fmla="*/ 771 w 808"/>
                    <a:gd name="T71" fmla="*/ 295 h 764"/>
                    <a:gd name="T72" fmla="*/ 721 w 808"/>
                    <a:gd name="T73" fmla="*/ 259 h 764"/>
                    <a:gd name="T74" fmla="*/ 527 w 808"/>
                    <a:gd name="T75" fmla="*/ 259 h 764"/>
                    <a:gd name="T76" fmla="*/ 514 w 808"/>
                    <a:gd name="T77" fmla="*/ 249 h 764"/>
                    <a:gd name="T78" fmla="*/ 454 w 808"/>
                    <a:gd name="T79" fmla="*/ 64 h 764"/>
                    <a:gd name="T80" fmla="*/ 404 w 808"/>
                    <a:gd name="T81" fmla="*/ 28 h 764"/>
                    <a:gd name="T82" fmla="*/ 354 w 808"/>
                    <a:gd name="T83" fmla="*/ 64 h 764"/>
                    <a:gd name="T84" fmla="*/ 342 w 808"/>
                    <a:gd name="T85" fmla="*/ 101 h 764"/>
                    <a:gd name="T86" fmla="*/ 325 w 808"/>
                    <a:gd name="T87" fmla="*/ 110 h 764"/>
                    <a:gd name="T88" fmla="*/ 316 w 808"/>
                    <a:gd name="T89" fmla="*/ 92 h 764"/>
                    <a:gd name="T90" fmla="*/ 328 w 808"/>
                    <a:gd name="T91" fmla="*/ 55 h 764"/>
                    <a:gd name="T92" fmla="*/ 404 w 808"/>
                    <a:gd name="T93" fmla="*/ 0 h 764"/>
                    <a:gd name="T94" fmla="*/ 480 w 808"/>
                    <a:gd name="T95" fmla="*/ 55 h 764"/>
                    <a:gd name="T96" fmla="*/ 537 w 808"/>
                    <a:gd name="T97" fmla="*/ 231 h 764"/>
                    <a:gd name="T98" fmla="*/ 721 w 808"/>
                    <a:gd name="T99" fmla="*/ 231 h 764"/>
                    <a:gd name="T100" fmla="*/ 798 w 808"/>
                    <a:gd name="T101" fmla="*/ 286 h 764"/>
                    <a:gd name="T102" fmla="*/ 768 w 808"/>
                    <a:gd name="T103" fmla="*/ 376 h 764"/>
                    <a:gd name="T104" fmla="*/ 619 w 808"/>
                    <a:gd name="T105" fmla="*/ 484 h 764"/>
                    <a:gd name="T106" fmla="*/ 676 w 808"/>
                    <a:gd name="T107" fmla="*/ 659 h 764"/>
                    <a:gd name="T108" fmla="*/ 647 w 808"/>
                    <a:gd name="T109" fmla="*/ 749 h 764"/>
                    <a:gd name="T110" fmla="*/ 600 w 808"/>
                    <a:gd name="T111" fmla="*/ 764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08" h="764">
                      <a:moveTo>
                        <a:pt x="600" y="764"/>
                      </a:moveTo>
                      <a:cubicBezTo>
                        <a:pt x="583" y="764"/>
                        <a:pt x="567" y="759"/>
                        <a:pt x="553" y="749"/>
                      </a:cubicBezTo>
                      <a:cubicBezTo>
                        <a:pt x="404" y="640"/>
                        <a:pt x="404" y="640"/>
                        <a:pt x="404" y="640"/>
                      </a:cubicBezTo>
                      <a:cubicBezTo>
                        <a:pt x="255" y="749"/>
                        <a:pt x="255" y="749"/>
                        <a:pt x="255" y="749"/>
                      </a:cubicBezTo>
                      <a:cubicBezTo>
                        <a:pt x="241" y="759"/>
                        <a:pt x="225" y="764"/>
                        <a:pt x="208" y="764"/>
                      </a:cubicBezTo>
                      <a:cubicBezTo>
                        <a:pt x="191" y="764"/>
                        <a:pt x="175" y="759"/>
                        <a:pt x="161" y="749"/>
                      </a:cubicBezTo>
                      <a:cubicBezTo>
                        <a:pt x="133" y="728"/>
                        <a:pt x="121" y="692"/>
                        <a:pt x="132" y="659"/>
                      </a:cubicBezTo>
                      <a:cubicBezTo>
                        <a:pt x="189" y="484"/>
                        <a:pt x="189" y="484"/>
                        <a:pt x="189" y="484"/>
                      </a:cubicBezTo>
                      <a:cubicBezTo>
                        <a:pt x="40" y="376"/>
                        <a:pt x="40" y="376"/>
                        <a:pt x="40" y="376"/>
                      </a:cubicBezTo>
                      <a:cubicBezTo>
                        <a:pt x="11" y="355"/>
                        <a:pt x="0" y="319"/>
                        <a:pt x="10" y="286"/>
                      </a:cubicBezTo>
                      <a:cubicBezTo>
                        <a:pt x="21" y="253"/>
                        <a:pt x="52" y="231"/>
                        <a:pt x="87" y="231"/>
                      </a:cubicBezTo>
                      <a:cubicBezTo>
                        <a:pt x="271" y="231"/>
                        <a:pt x="271" y="231"/>
                        <a:pt x="271" y="231"/>
                      </a:cubicBezTo>
                      <a:cubicBezTo>
                        <a:pt x="298" y="146"/>
                        <a:pt x="298" y="146"/>
                        <a:pt x="298" y="146"/>
                      </a:cubicBezTo>
                      <a:cubicBezTo>
                        <a:pt x="301" y="139"/>
                        <a:pt x="309" y="135"/>
                        <a:pt x="316" y="137"/>
                      </a:cubicBezTo>
                      <a:cubicBezTo>
                        <a:pt x="323" y="140"/>
                        <a:pt x="327" y="148"/>
                        <a:pt x="325" y="155"/>
                      </a:cubicBezTo>
                      <a:cubicBezTo>
                        <a:pt x="294" y="249"/>
                        <a:pt x="294" y="249"/>
                        <a:pt x="294" y="249"/>
                      </a:cubicBezTo>
                      <a:cubicBezTo>
                        <a:pt x="292" y="255"/>
                        <a:pt x="287" y="259"/>
                        <a:pt x="281" y="259"/>
                      </a:cubicBezTo>
                      <a:cubicBezTo>
                        <a:pt x="87" y="259"/>
                        <a:pt x="87" y="259"/>
                        <a:pt x="87" y="259"/>
                      </a:cubicBezTo>
                      <a:cubicBezTo>
                        <a:pt x="64" y="259"/>
                        <a:pt x="44" y="273"/>
                        <a:pt x="37" y="295"/>
                      </a:cubicBezTo>
                      <a:cubicBezTo>
                        <a:pt x="30" y="316"/>
                        <a:pt x="38" y="340"/>
                        <a:pt x="56" y="353"/>
                      </a:cubicBezTo>
                      <a:cubicBezTo>
                        <a:pt x="213" y="467"/>
                        <a:pt x="213" y="467"/>
                        <a:pt x="213" y="467"/>
                      </a:cubicBezTo>
                      <a:cubicBezTo>
                        <a:pt x="218" y="471"/>
                        <a:pt x="220" y="477"/>
                        <a:pt x="218" y="483"/>
                      </a:cubicBezTo>
                      <a:cubicBezTo>
                        <a:pt x="158" y="668"/>
                        <a:pt x="158" y="668"/>
                        <a:pt x="158" y="668"/>
                      </a:cubicBezTo>
                      <a:cubicBezTo>
                        <a:pt x="151" y="689"/>
                        <a:pt x="159" y="713"/>
                        <a:pt x="177" y="726"/>
                      </a:cubicBezTo>
                      <a:cubicBezTo>
                        <a:pt x="186" y="733"/>
                        <a:pt x="197" y="736"/>
                        <a:pt x="208" y="736"/>
                      </a:cubicBezTo>
                      <a:cubicBezTo>
                        <a:pt x="219" y="736"/>
                        <a:pt x="230" y="733"/>
                        <a:pt x="238" y="726"/>
                      </a:cubicBezTo>
                      <a:cubicBezTo>
                        <a:pt x="396" y="612"/>
                        <a:pt x="396" y="612"/>
                        <a:pt x="396" y="612"/>
                      </a:cubicBezTo>
                      <a:cubicBezTo>
                        <a:pt x="401" y="608"/>
                        <a:pt x="407" y="608"/>
                        <a:pt x="412" y="612"/>
                      </a:cubicBezTo>
                      <a:cubicBezTo>
                        <a:pt x="569" y="726"/>
                        <a:pt x="569" y="726"/>
                        <a:pt x="569" y="726"/>
                      </a:cubicBezTo>
                      <a:cubicBezTo>
                        <a:pt x="578" y="733"/>
                        <a:pt x="589" y="736"/>
                        <a:pt x="600" y="736"/>
                      </a:cubicBezTo>
                      <a:cubicBezTo>
                        <a:pt x="611" y="736"/>
                        <a:pt x="622" y="733"/>
                        <a:pt x="631" y="726"/>
                      </a:cubicBezTo>
                      <a:cubicBezTo>
                        <a:pt x="649" y="713"/>
                        <a:pt x="657" y="689"/>
                        <a:pt x="650" y="668"/>
                      </a:cubicBezTo>
                      <a:cubicBezTo>
                        <a:pt x="590" y="483"/>
                        <a:pt x="590" y="483"/>
                        <a:pt x="590" y="483"/>
                      </a:cubicBezTo>
                      <a:cubicBezTo>
                        <a:pt x="588" y="477"/>
                        <a:pt x="590" y="471"/>
                        <a:pt x="595" y="467"/>
                      </a:cubicBezTo>
                      <a:cubicBezTo>
                        <a:pt x="752" y="353"/>
                        <a:pt x="752" y="353"/>
                        <a:pt x="752" y="353"/>
                      </a:cubicBezTo>
                      <a:cubicBezTo>
                        <a:pt x="770" y="340"/>
                        <a:pt x="778" y="316"/>
                        <a:pt x="771" y="295"/>
                      </a:cubicBezTo>
                      <a:cubicBezTo>
                        <a:pt x="764" y="273"/>
                        <a:pt x="744" y="259"/>
                        <a:pt x="721" y="259"/>
                      </a:cubicBezTo>
                      <a:cubicBezTo>
                        <a:pt x="527" y="259"/>
                        <a:pt x="527" y="259"/>
                        <a:pt x="527" y="259"/>
                      </a:cubicBezTo>
                      <a:cubicBezTo>
                        <a:pt x="521" y="259"/>
                        <a:pt x="515" y="255"/>
                        <a:pt x="514" y="249"/>
                      </a:cubicBezTo>
                      <a:cubicBezTo>
                        <a:pt x="454" y="64"/>
                        <a:pt x="454" y="64"/>
                        <a:pt x="454" y="64"/>
                      </a:cubicBezTo>
                      <a:cubicBezTo>
                        <a:pt x="447" y="43"/>
                        <a:pt x="427" y="28"/>
                        <a:pt x="404" y="28"/>
                      </a:cubicBezTo>
                      <a:cubicBezTo>
                        <a:pt x="381" y="28"/>
                        <a:pt x="361" y="43"/>
                        <a:pt x="354" y="64"/>
                      </a:cubicBezTo>
                      <a:cubicBezTo>
                        <a:pt x="342" y="101"/>
                        <a:pt x="342" y="101"/>
                        <a:pt x="342" y="101"/>
                      </a:cubicBezTo>
                      <a:cubicBezTo>
                        <a:pt x="340" y="108"/>
                        <a:pt x="332" y="112"/>
                        <a:pt x="325" y="110"/>
                      </a:cubicBezTo>
                      <a:cubicBezTo>
                        <a:pt x="317" y="108"/>
                        <a:pt x="313" y="100"/>
                        <a:pt x="316" y="92"/>
                      </a:cubicBezTo>
                      <a:cubicBezTo>
                        <a:pt x="328" y="55"/>
                        <a:pt x="328" y="55"/>
                        <a:pt x="328" y="55"/>
                      </a:cubicBezTo>
                      <a:cubicBezTo>
                        <a:pt x="339" y="22"/>
                        <a:pt x="369" y="0"/>
                        <a:pt x="404" y="0"/>
                      </a:cubicBezTo>
                      <a:cubicBezTo>
                        <a:pt x="439" y="0"/>
                        <a:pt x="469" y="22"/>
                        <a:pt x="480" y="55"/>
                      </a:cubicBezTo>
                      <a:cubicBezTo>
                        <a:pt x="537" y="231"/>
                        <a:pt x="537" y="231"/>
                        <a:pt x="537" y="231"/>
                      </a:cubicBezTo>
                      <a:cubicBezTo>
                        <a:pt x="721" y="231"/>
                        <a:pt x="721" y="231"/>
                        <a:pt x="721" y="231"/>
                      </a:cubicBezTo>
                      <a:cubicBezTo>
                        <a:pt x="756" y="231"/>
                        <a:pt x="787" y="253"/>
                        <a:pt x="798" y="286"/>
                      </a:cubicBezTo>
                      <a:cubicBezTo>
                        <a:pt x="808" y="319"/>
                        <a:pt x="797" y="355"/>
                        <a:pt x="768" y="376"/>
                      </a:cubicBezTo>
                      <a:cubicBezTo>
                        <a:pt x="619" y="484"/>
                        <a:pt x="619" y="484"/>
                        <a:pt x="619" y="484"/>
                      </a:cubicBezTo>
                      <a:cubicBezTo>
                        <a:pt x="676" y="659"/>
                        <a:pt x="676" y="659"/>
                        <a:pt x="676" y="659"/>
                      </a:cubicBezTo>
                      <a:cubicBezTo>
                        <a:pt x="687" y="692"/>
                        <a:pt x="675" y="728"/>
                        <a:pt x="647" y="749"/>
                      </a:cubicBezTo>
                      <a:cubicBezTo>
                        <a:pt x="633" y="759"/>
                        <a:pt x="617" y="764"/>
                        <a:pt x="600" y="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8" name="Freeform 358"/>
                <p:cNvSpPr>
                  <a:spLocks/>
                </p:cNvSpPr>
                <p:nvPr/>
              </p:nvSpPr>
              <p:spPr bwMode="auto">
                <a:xfrm>
                  <a:off x="6411913" y="3910013"/>
                  <a:ext cx="30163" cy="41275"/>
                </a:xfrm>
                <a:custGeom>
                  <a:avLst/>
                  <a:gdLst>
                    <a:gd name="T0" fmla="*/ 14 w 28"/>
                    <a:gd name="T1" fmla="*/ 38 h 38"/>
                    <a:gd name="T2" fmla="*/ 0 w 28"/>
                    <a:gd name="T3" fmla="*/ 24 h 38"/>
                    <a:gd name="T4" fmla="*/ 0 w 28"/>
                    <a:gd name="T5" fmla="*/ 14 h 38"/>
                    <a:gd name="T6" fmla="*/ 14 w 28"/>
                    <a:gd name="T7" fmla="*/ 0 h 38"/>
                    <a:gd name="T8" fmla="*/ 28 w 28"/>
                    <a:gd name="T9" fmla="*/ 14 h 38"/>
                    <a:gd name="T10" fmla="*/ 28 w 28"/>
                    <a:gd name="T11" fmla="*/ 24 h 38"/>
                    <a:gd name="T12" fmla="*/ 14 w 28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8">
                      <a:moveTo>
                        <a:pt x="14" y="38"/>
                      </a:moveTo>
                      <a:cubicBezTo>
                        <a:pt x="6" y="38"/>
                        <a:pt x="0" y="32"/>
                        <a:pt x="0" y="2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32"/>
                        <a:pt x="22" y="38"/>
                        <a:pt x="14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9" name="Freeform 359"/>
                <p:cNvSpPr>
                  <a:spLocks noEditPoints="1"/>
                </p:cNvSpPr>
                <p:nvPr/>
              </p:nvSpPr>
              <p:spPr bwMode="auto">
                <a:xfrm>
                  <a:off x="6411913" y="3992563"/>
                  <a:ext cx="30163" cy="138113"/>
                </a:xfrm>
                <a:custGeom>
                  <a:avLst/>
                  <a:gdLst>
                    <a:gd name="T0" fmla="*/ 14 w 28"/>
                    <a:gd name="T1" fmla="*/ 129 h 129"/>
                    <a:gd name="T2" fmla="*/ 0 w 28"/>
                    <a:gd name="T3" fmla="*/ 115 h 129"/>
                    <a:gd name="T4" fmla="*/ 0 w 28"/>
                    <a:gd name="T5" fmla="*/ 98 h 129"/>
                    <a:gd name="T6" fmla="*/ 14 w 28"/>
                    <a:gd name="T7" fmla="*/ 84 h 129"/>
                    <a:gd name="T8" fmla="*/ 28 w 28"/>
                    <a:gd name="T9" fmla="*/ 98 h 129"/>
                    <a:gd name="T10" fmla="*/ 28 w 28"/>
                    <a:gd name="T11" fmla="*/ 115 h 129"/>
                    <a:gd name="T12" fmla="*/ 14 w 28"/>
                    <a:gd name="T13" fmla="*/ 129 h 129"/>
                    <a:gd name="T14" fmla="*/ 14 w 28"/>
                    <a:gd name="T15" fmla="*/ 45 h 129"/>
                    <a:gd name="T16" fmla="*/ 0 w 28"/>
                    <a:gd name="T17" fmla="*/ 31 h 129"/>
                    <a:gd name="T18" fmla="*/ 0 w 28"/>
                    <a:gd name="T19" fmla="*/ 14 h 129"/>
                    <a:gd name="T20" fmla="*/ 14 w 28"/>
                    <a:gd name="T21" fmla="*/ 0 h 129"/>
                    <a:gd name="T22" fmla="*/ 28 w 28"/>
                    <a:gd name="T23" fmla="*/ 14 h 129"/>
                    <a:gd name="T24" fmla="*/ 28 w 28"/>
                    <a:gd name="T25" fmla="*/ 31 h 129"/>
                    <a:gd name="T26" fmla="*/ 14 w 28"/>
                    <a:gd name="T27" fmla="*/ 4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29">
                      <a:moveTo>
                        <a:pt x="14" y="129"/>
                      </a:moveTo>
                      <a:cubicBezTo>
                        <a:pt x="6" y="129"/>
                        <a:pt x="0" y="123"/>
                        <a:pt x="0" y="11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91"/>
                        <a:pt x="6" y="84"/>
                        <a:pt x="14" y="84"/>
                      </a:cubicBezTo>
                      <a:cubicBezTo>
                        <a:pt x="22" y="84"/>
                        <a:pt x="28" y="91"/>
                        <a:pt x="28" y="98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28" y="123"/>
                        <a:pt x="22" y="129"/>
                        <a:pt x="14" y="129"/>
                      </a:cubicBezTo>
                      <a:close/>
                      <a:moveTo>
                        <a:pt x="14" y="45"/>
                      </a:moveTo>
                      <a:cubicBezTo>
                        <a:pt x="6" y="45"/>
                        <a:pt x="0" y="38"/>
                        <a:pt x="0" y="3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8" y="38"/>
                        <a:pt x="22" y="45"/>
                        <a:pt x="14" y="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0" name="Freeform 360"/>
                <p:cNvSpPr>
                  <a:spLocks/>
                </p:cNvSpPr>
                <p:nvPr/>
              </p:nvSpPr>
              <p:spPr bwMode="auto">
                <a:xfrm>
                  <a:off x="6411913" y="4173538"/>
                  <a:ext cx="30163" cy="41275"/>
                </a:xfrm>
                <a:custGeom>
                  <a:avLst/>
                  <a:gdLst>
                    <a:gd name="T0" fmla="*/ 14 w 28"/>
                    <a:gd name="T1" fmla="*/ 38 h 38"/>
                    <a:gd name="T2" fmla="*/ 0 w 28"/>
                    <a:gd name="T3" fmla="*/ 24 h 38"/>
                    <a:gd name="T4" fmla="*/ 0 w 28"/>
                    <a:gd name="T5" fmla="*/ 14 h 38"/>
                    <a:gd name="T6" fmla="*/ 14 w 28"/>
                    <a:gd name="T7" fmla="*/ 0 h 38"/>
                    <a:gd name="T8" fmla="*/ 28 w 28"/>
                    <a:gd name="T9" fmla="*/ 14 h 38"/>
                    <a:gd name="T10" fmla="*/ 28 w 28"/>
                    <a:gd name="T11" fmla="*/ 24 h 38"/>
                    <a:gd name="T12" fmla="*/ 14 w 28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38">
                      <a:moveTo>
                        <a:pt x="14" y="38"/>
                      </a:moveTo>
                      <a:cubicBezTo>
                        <a:pt x="6" y="38"/>
                        <a:pt x="0" y="32"/>
                        <a:pt x="0" y="2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32"/>
                        <a:pt x="22" y="38"/>
                        <a:pt x="14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1" name="Freeform 361"/>
                <p:cNvSpPr>
                  <a:spLocks/>
                </p:cNvSpPr>
                <p:nvPr/>
              </p:nvSpPr>
              <p:spPr bwMode="auto">
                <a:xfrm>
                  <a:off x="6075363" y="4144963"/>
                  <a:ext cx="44450" cy="34925"/>
                </a:xfrm>
                <a:custGeom>
                  <a:avLst/>
                  <a:gdLst>
                    <a:gd name="T0" fmla="*/ 26 w 41"/>
                    <a:gd name="T1" fmla="*/ 33 h 33"/>
                    <a:gd name="T2" fmla="*/ 22 w 41"/>
                    <a:gd name="T3" fmla="*/ 32 h 33"/>
                    <a:gd name="T4" fmla="*/ 12 w 41"/>
                    <a:gd name="T5" fmla="*/ 30 h 33"/>
                    <a:gd name="T6" fmla="*/ 2 w 41"/>
                    <a:gd name="T7" fmla="*/ 12 h 33"/>
                    <a:gd name="T8" fmla="*/ 20 w 41"/>
                    <a:gd name="T9" fmla="*/ 3 h 33"/>
                    <a:gd name="T10" fmla="*/ 29 w 41"/>
                    <a:gd name="T11" fmla="*/ 5 h 33"/>
                    <a:gd name="T12" fmla="*/ 39 w 41"/>
                    <a:gd name="T13" fmla="*/ 22 h 33"/>
                    <a:gd name="T14" fmla="*/ 26 w 41"/>
                    <a:gd name="T1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3">
                      <a:moveTo>
                        <a:pt x="26" y="33"/>
                      </a:moveTo>
                      <a:cubicBezTo>
                        <a:pt x="24" y="33"/>
                        <a:pt x="23" y="33"/>
                        <a:pt x="22" y="32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5" y="27"/>
                        <a:pt x="0" y="20"/>
                        <a:pt x="2" y="12"/>
                      </a:cubicBezTo>
                      <a:cubicBezTo>
                        <a:pt x="4" y="5"/>
                        <a:pt x="12" y="0"/>
                        <a:pt x="20" y="3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37" y="7"/>
                        <a:pt x="41" y="15"/>
                        <a:pt x="39" y="22"/>
                      </a:cubicBezTo>
                      <a:cubicBezTo>
                        <a:pt x="37" y="29"/>
                        <a:pt x="32" y="33"/>
                        <a:pt x="26" y="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2" name="Freeform 362"/>
                <p:cNvSpPr>
                  <a:spLocks noEditPoints="1"/>
                </p:cNvSpPr>
                <p:nvPr/>
              </p:nvSpPr>
              <p:spPr bwMode="auto">
                <a:xfrm>
                  <a:off x="6162676" y="4168776"/>
                  <a:ext cx="147638" cy="63500"/>
                </a:xfrm>
                <a:custGeom>
                  <a:avLst/>
                  <a:gdLst>
                    <a:gd name="T0" fmla="*/ 123 w 139"/>
                    <a:gd name="T1" fmla="*/ 59 h 59"/>
                    <a:gd name="T2" fmla="*/ 119 w 139"/>
                    <a:gd name="T3" fmla="*/ 58 h 59"/>
                    <a:gd name="T4" fmla="*/ 102 w 139"/>
                    <a:gd name="T5" fmla="*/ 53 h 59"/>
                    <a:gd name="T6" fmla="*/ 92 w 139"/>
                    <a:gd name="T7" fmla="*/ 36 h 59"/>
                    <a:gd name="T8" fmla="*/ 109 w 139"/>
                    <a:gd name="T9" fmla="*/ 26 h 59"/>
                    <a:gd name="T10" fmla="*/ 127 w 139"/>
                    <a:gd name="T11" fmla="*/ 31 h 59"/>
                    <a:gd name="T12" fmla="*/ 137 w 139"/>
                    <a:gd name="T13" fmla="*/ 48 h 59"/>
                    <a:gd name="T14" fmla="*/ 123 w 139"/>
                    <a:gd name="T15" fmla="*/ 59 h 59"/>
                    <a:gd name="T16" fmla="*/ 34 w 139"/>
                    <a:gd name="T17" fmla="*/ 34 h 59"/>
                    <a:gd name="T18" fmla="*/ 30 w 139"/>
                    <a:gd name="T19" fmla="*/ 34 h 59"/>
                    <a:gd name="T20" fmla="*/ 12 w 139"/>
                    <a:gd name="T21" fmla="*/ 29 h 59"/>
                    <a:gd name="T22" fmla="*/ 3 w 139"/>
                    <a:gd name="T23" fmla="*/ 12 h 59"/>
                    <a:gd name="T24" fmla="*/ 20 w 139"/>
                    <a:gd name="T25" fmla="*/ 2 h 59"/>
                    <a:gd name="T26" fmla="*/ 38 w 139"/>
                    <a:gd name="T27" fmla="*/ 7 h 59"/>
                    <a:gd name="T28" fmla="*/ 47 w 139"/>
                    <a:gd name="T29" fmla="*/ 24 h 59"/>
                    <a:gd name="T30" fmla="*/ 34 w 139"/>
                    <a:gd name="T31" fmla="*/ 3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9" h="59">
                      <a:moveTo>
                        <a:pt x="123" y="59"/>
                      </a:moveTo>
                      <a:cubicBezTo>
                        <a:pt x="122" y="59"/>
                        <a:pt x="121" y="59"/>
                        <a:pt x="119" y="58"/>
                      </a:cubicBezTo>
                      <a:cubicBezTo>
                        <a:pt x="102" y="53"/>
                        <a:pt x="102" y="53"/>
                        <a:pt x="102" y="53"/>
                      </a:cubicBezTo>
                      <a:cubicBezTo>
                        <a:pt x="94" y="51"/>
                        <a:pt x="90" y="44"/>
                        <a:pt x="92" y="36"/>
                      </a:cubicBezTo>
                      <a:cubicBezTo>
                        <a:pt x="94" y="29"/>
                        <a:pt x="102" y="24"/>
                        <a:pt x="109" y="26"/>
                      </a:cubicBezTo>
                      <a:cubicBezTo>
                        <a:pt x="127" y="31"/>
                        <a:pt x="127" y="31"/>
                        <a:pt x="127" y="31"/>
                      </a:cubicBezTo>
                      <a:cubicBezTo>
                        <a:pt x="134" y="33"/>
                        <a:pt x="139" y="41"/>
                        <a:pt x="137" y="48"/>
                      </a:cubicBezTo>
                      <a:cubicBezTo>
                        <a:pt x="135" y="55"/>
                        <a:pt x="129" y="59"/>
                        <a:pt x="123" y="59"/>
                      </a:cubicBezTo>
                      <a:close/>
                      <a:moveTo>
                        <a:pt x="34" y="34"/>
                      </a:moveTo>
                      <a:cubicBezTo>
                        <a:pt x="33" y="34"/>
                        <a:pt x="31" y="34"/>
                        <a:pt x="30" y="34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5" y="27"/>
                        <a:pt x="0" y="19"/>
                        <a:pt x="3" y="12"/>
                      </a:cubicBezTo>
                      <a:cubicBezTo>
                        <a:pt x="5" y="4"/>
                        <a:pt x="12" y="0"/>
                        <a:pt x="20" y="2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45" y="9"/>
                        <a:pt x="49" y="16"/>
                        <a:pt x="47" y="24"/>
                      </a:cubicBezTo>
                      <a:cubicBezTo>
                        <a:pt x="46" y="30"/>
                        <a:pt x="40" y="34"/>
                        <a:pt x="34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3" name="Freeform 363"/>
                <p:cNvSpPr>
                  <a:spLocks/>
                </p:cNvSpPr>
                <p:nvPr/>
              </p:nvSpPr>
              <p:spPr bwMode="auto">
                <a:xfrm>
                  <a:off x="6353176" y="4221163"/>
                  <a:ext cx="42863" cy="34925"/>
                </a:xfrm>
                <a:custGeom>
                  <a:avLst/>
                  <a:gdLst>
                    <a:gd name="T0" fmla="*/ 25 w 41"/>
                    <a:gd name="T1" fmla="*/ 32 h 32"/>
                    <a:gd name="T2" fmla="*/ 22 w 41"/>
                    <a:gd name="T3" fmla="*/ 32 h 32"/>
                    <a:gd name="T4" fmla="*/ 12 w 41"/>
                    <a:gd name="T5" fmla="*/ 29 h 32"/>
                    <a:gd name="T6" fmla="*/ 2 w 41"/>
                    <a:gd name="T7" fmla="*/ 12 h 32"/>
                    <a:gd name="T8" fmla="*/ 19 w 41"/>
                    <a:gd name="T9" fmla="*/ 2 h 32"/>
                    <a:gd name="T10" fmla="*/ 29 w 41"/>
                    <a:gd name="T11" fmla="*/ 5 h 32"/>
                    <a:gd name="T12" fmla="*/ 39 w 41"/>
                    <a:gd name="T13" fmla="*/ 22 h 32"/>
                    <a:gd name="T14" fmla="*/ 25 w 41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2">
                      <a:moveTo>
                        <a:pt x="25" y="32"/>
                      </a:moveTo>
                      <a:cubicBezTo>
                        <a:pt x="24" y="32"/>
                        <a:pt x="23" y="32"/>
                        <a:pt x="22" y="32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4" y="27"/>
                        <a:pt x="0" y="19"/>
                        <a:pt x="2" y="12"/>
                      </a:cubicBezTo>
                      <a:cubicBezTo>
                        <a:pt x="4" y="4"/>
                        <a:pt x="12" y="0"/>
                        <a:pt x="19" y="2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36" y="7"/>
                        <a:pt x="41" y="14"/>
                        <a:pt x="39" y="22"/>
                      </a:cubicBezTo>
                      <a:cubicBezTo>
                        <a:pt x="37" y="28"/>
                        <a:pt x="31" y="32"/>
                        <a:pt x="25" y="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4" name="Freeform 364"/>
                <p:cNvSpPr>
                  <a:spLocks/>
                </p:cNvSpPr>
                <p:nvPr/>
              </p:nvSpPr>
              <p:spPr bwMode="auto">
                <a:xfrm>
                  <a:off x="6734176" y="4144963"/>
                  <a:ext cx="42863" cy="34925"/>
                </a:xfrm>
                <a:custGeom>
                  <a:avLst/>
                  <a:gdLst>
                    <a:gd name="T0" fmla="*/ 15 w 41"/>
                    <a:gd name="T1" fmla="*/ 33 h 33"/>
                    <a:gd name="T2" fmla="*/ 2 w 41"/>
                    <a:gd name="T3" fmla="*/ 22 h 33"/>
                    <a:gd name="T4" fmla="*/ 12 w 41"/>
                    <a:gd name="T5" fmla="*/ 5 h 33"/>
                    <a:gd name="T6" fmla="*/ 21 w 41"/>
                    <a:gd name="T7" fmla="*/ 3 h 33"/>
                    <a:gd name="T8" fmla="*/ 39 w 41"/>
                    <a:gd name="T9" fmla="*/ 12 h 33"/>
                    <a:gd name="T10" fmla="*/ 29 w 41"/>
                    <a:gd name="T11" fmla="*/ 30 h 33"/>
                    <a:gd name="T12" fmla="*/ 19 w 41"/>
                    <a:gd name="T13" fmla="*/ 32 h 33"/>
                    <a:gd name="T14" fmla="*/ 15 w 41"/>
                    <a:gd name="T1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3">
                      <a:moveTo>
                        <a:pt x="15" y="33"/>
                      </a:moveTo>
                      <a:cubicBezTo>
                        <a:pt x="9" y="33"/>
                        <a:pt x="4" y="29"/>
                        <a:pt x="2" y="22"/>
                      </a:cubicBezTo>
                      <a:cubicBezTo>
                        <a:pt x="0" y="15"/>
                        <a:pt x="4" y="7"/>
                        <a:pt x="12" y="5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9" y="0"/>
                        <a:pt x="36" y="5"/>
                        <a:pt x="39" y="12"/>
                      </a:cubicBezTo>
                      <a:cubicBezTo>
                        <a:pt x="41" y="20"/>
                        <a:pt x="36" y="27"/>
                        <a:pt x="2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3"/>
                        <a:pt x="17" y="33"/>
                        <a:pt x="15" y="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5" name="Freeform 365"/>
                <p:cNvSpPr>
                  <a:spLocks noEditPoints="1"/>
                </p:cNvSpPr>
                <p:nvPr/>
              </p:nvSpPr>
              <p:spPr bwMode="auto">
                <a:xfrm>
                  <a:off x="6542088" y="4168776"/>
                  <a:ext cx="147638" cy="63500"/>
                </a:xfrm>
                <a:custGeom>
                  <a:avLst/>
                  <a:gdLst>
                    <a:gd name="T0" fmla="*/ 16 w 138"/>
                    <a:gd name="T1" fmla="*/ 59 h 59"/>
                    <a:gd name="T2" fmla="*/ 2 w 138"/>
                    <a:gd name="T3" fmla="*/ 48 h 59"/>
                    <a:gd name="T4" fmla="*/ 12 w 138"/>
                    <a:gd name="T5" fmla="*/ 31 h 59"/>
                    <a:gd name="T6" fmla="*/ 30 w 138"/>
                    <a:gd name="T7" fmla="*/ 26 h 59"/>
                    <a:gd name="T8" fmla="*/ 47 w 138"/>
                    <a:gd name="T9" fmla="*/ 36 h 59"/>
                    <a:gd name="T10" fmla="*/ 37 w 138"/>
                    <a:gd name="T11" fmla="*/ 53 h 59"/>
                    <a:gd name="T12" fmla="*/ 19 w 138"/>
                    <a:gd name="T13" fmla="*/ 58 h 59"/>
                    <a:gd name="T14" fmla="*/ 16 w 138"/>
                    <a:gd name="T15" fmla="*/ 59 h 59"/>
                    <a:gd name="T16" fmla="*/ 105 w 138"/>
                    <a:gd name="T17" fmla="*/ 34 h 59"/>
                    <a:gd name="T18" fmla="*/ 92 w 138"/>
                    <a:gd name="T19" fmla="*/ 24 h 59"/>
                    <a:gd name="T20" fmla="*/ 101 w 138"/>
                    <a:gd name="T21" fmla="*/ 7 h 59"/>
                    <a:gd name="T22" fmla="*/ 119 w 138"/>
                    <a:gd name="T23" fmla="*/ 2 h 59"/>
                    <a:gd name="T24" fmla="*/ 136 w 138"/>
                    <a:gd name="T25" fmla="*/ 12 h 59"/>
                    <a:gd name="T26" fmla="*/ 127 w 138"/>
                    <a:gd name="T27" fmla="*/ 29 h 59"/>
                    <a:gd name="T28" fmla="*/ 109 w 138"/>
                    <a:gd name="T29" fmla="*/ 34 h 59"/>
                    <a:gd name="T30" fmla="*/ 105 w 138"/>
                    <a:gd name="T31" fmla="*/ 3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8" h="59">
                      <a:moveTo>
                        <a:pt x="16" y="59"/>
                      </a:moveTo>
                      <a:cubicBezTo>
                        <a:pt x="10" y="59"/>
                        <a:pt x="4" y="55"/>
                        <a:pt x="2" y="48"/>
                      </a:cubicBezTo>
                      <a:cubicBezTo>
                        <a:pt x="0" y="41"/>
                        <a:pt x="5" y="33"/>
                        <a:pt x="12" y="31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7" y="24"/>
                        <a:pt x="45" y="29"/>
                        <a:pt x="47" y="36"/>
                      </a:cubicBezTo>
                      <a:cubicBezTo>
                        <a:pt x="49" y="44"/>
                        <a:pt x="45" y="51"/>
                        <a:pt x="37" y="53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18" y="59"/>
                        <a:pt x="17" y="59"/>
                        <a:pt x="16" y="59"/>
                      </a:cubicBezTo>
                      <a:close/>
                      <a:moveTo>
                        <a:pt x="105" y="34"/>
                      </a:moveTo>
                      <a:cubicBezTo>
                        <a:pt x="99" y="34"/>
                        <a:pt x="93" y="30"/>
                        <a:pt x="92" y="24"/>
                      </a:cubicBezTo>
                      <a:cubicBezTo>
                        <a:pt x="90" y="16"/>
                        <a:pt x="94" y="9"/>
                        <a:pt x="101" y="7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27" y="0"/>
                        <a:pt x="134" y="4"/>
                        <a:pt x="136" y="12"/>
                      </a:cubicBezTo>
                      <a:cubicBezTo>
                        <a:pt x="138" y="19"/>
                        <a:pt x="134" y="27"/>
                        <a:pt x="127" y="29"/>
                      </a:cubicBezTo>
                      <a:cubicBezTo>
                        <a:pt x="109" y="34"/>
                        <a:pt x="109" y="34"/>
                        <a:pt x="109" y="34"/>
                      </a:cubicBezTo>
                      <a:cubicBezTo>
                        <a:pt x="108" y="34"/>
                        <a:pt x="106" y="34"/>
                        <a:pt x="105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6" name="Freeform 366"/>
                <p:cNvSpPr>
                  <a:spLocks/>
                </p:cNvSpPr>
                <p:nvPr/>
              </p:nvSpPr>
              <p:spPr bwMode="auto">
                <a:xfrm>
                  <a:off x="6456363" y="4221163"/>
                  <a:ext cx="44450" cy="34925"/>
                </a:xfrm>
                <a:custGeom>
                  <a:avLst/>
                  <a:gdLst>
                    <a:gd name="T0" fmla="*/ 16 w 41"/>
                    <a:gd name="T1" fmla="*/ 32 h 32"/>
                    <a:gd name="T2" fmla="*/ 2 w 41"/>
                    <a:gd name="T3" fmla="*/ 22 h 32"/>
                    <a:gd name="T4" fmla="*/ 12 w 41"/>
                    <a:gd name="T5" fmla="*/ 5 h 32"/>
                    <a:gd name="T6" fmla="*/ 22 w 41"/>
                    <a:gd name="T7" fmla="*/ 2 h 32"/>
                    <a:gd name="T8" fmla="*/ 39 w 41"/>
                    <a:gd name="T9" fmla="*/ 12 h 32"/>
                    <a:gd name="T10" fmla="*/ 29 w 41"/>
                    <a:gd name="T11" fmla="*/ 29 h 32"/>
                    <a:gd name="T12" fmla="*/ 19 w 41"/>
                    <a:gd name="T13" fmla="*/ 32 h 32"/>
                    <a:gd name="T14" fmla="*/ 16 w 41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32">
                      <a:moveTo>
                        <a:pt x="16" y="32"/>
                      </a:moveTo>
                      <a:cubicBezTo>
                        <a:pt x="10" y="32"/>
                        <a:pt x="4" y="28"/>
                        <a:pt x="2" y="22"/>
                      </a:cubicBezTo>
                      <a:cubicBezTo>
                        <a:pt x="0" y="14"/>
                        <a:pt x="4" y="7"/>
                        <a:pt x="12" y="5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9" y="0"/>
                        <a:pt x="37" y="4"/>
                        <a:pt x="39" y="12"/>
                      </a:cubicBezTo>
                      <a:cubicBezTo>
                        <a:pt x="41" y="19"/>
                        <a:pt x="36" y="27"/>
                        <a:pt x="29" y="29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2"/>
                        <a:pt x="17" y="32"/>
                        <a:pt x="16" y="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7" name="Freeform 367"/>
                <p:cNvSpPr>
                  <a:spLocks/>
                </p:cNvSpPr>
                <p:nvPr/>
              </p:nvSpPr>
              <p:spPr bwMode="auto">
                <a:xfrm>
                  <a:off x="6434138" y="4271963"/>
                  <a:ext cx="39688" cy="41275"/>
                </a:xfrm>
                <a:custGeom>
                  <a:avLst/>
                  <a:gdLst>
                    <a:gd name="T0" fmla="*/ 22 w 38"/>
                    <a:gd name="T1" fmla="*/ 38 h 38"/>
                    <a:gd name="T2" fmla="*/ 10 w 38"/>
                    <a:gd name="T3" fmla="*/ 32 h 38"/>
                    <a:gd name="T4" fmla="*/ 5 w 38"/>
                    <a:gd name="T5" fmla="*/ 24 h 38"/>
                    <a:gd name="T6" fmla="*/ 8 w 38"/>
                    <a:gd name="T7" fmla="*/ 5 h 38"/>
                    <a:gd name="T8" fmla="*/ 28 w 38"/>
                    <a:gd name="T9" fmla="*/ 8 h 38"/>
                    <a:gd name="T10" fmla="*/ 34 w 38"/>
                    <a:gd name="T11" fmla="*/ 16 h 38"/>
                    <a:gd name="T12" fmla="*/ 30 w 38"/>
                    <a:gd name="T13" fmla="*/ 36 h 38"/>
                    <a:gd name="T14" fmla="*/ 22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22" y="38"/>
                      </a:moveTo>
                      <a:cubicBezTo>
                        <a:pt x="18" y="38"/>
                        <a:pt x="13" y="36"/>
                        <a:pt x="10" y="32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8"/>
                        <a:pt x="2" y="9"/>
                        <a:pt x="8" y="5"/>
                      </a:cubicBezTo>
                      <a:cubicBezTo>
                        <a:pt x="15" y="0"/>
                        <a:pt x="24" y="2"/>
                        <a:pt x="28" y="8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8" y="23"/>
                        <a:pt x="36" y="32"/>
                        <a:pt x="30" y="36"/>
                      </a:cubicBezTo>
                      <a:cubicBezTo>
                        <a:pt x="27" y="38"/>
                        <a:pt x="25" y="38"/>
                        <a:pt x="22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8" name="Freeform 368"/>
                <p:cNvSpPr>
                  <a:spLocks noEditPoints="1"/>
                </p:cNvSpPr>
                <p:nvPr/>
              </p:nvSpPr>
              <p:spPr bwMode="auto">
                <a:xfrm>
                  <a:off x="6486526" y="4351338"/>
                  <a:ext cx="104775" cy="133350"/>
                </a:xfrm>
                <a:custGeom>
                  <a:avLst/>
                  <a:gdLst>
                    <a:gd name="T0" fmla="*/ 82 w 98"/>
                    <a:gd name="T1" fmla="*/ 126 h 126"/>
                    <a:gd name="T2" fmla="*/ 71 w 98"/>
                    <a:gd name="T3" fmla="*/ 120 h 126"/>
                    <a:gd name="T4" fmla="*/ 60 w 98"/>
                    <a:gd name="T5" fmla="*/ 104 h 126"/>
                    <a:gd name="T6" fmla="*/ 63 w 98"/>
                    <a:gd name="T7" fmla="*/ 85 h 126"/>
                    <a:gd name="T8" fmla="*/ 83 w 98"/>
                    <a:gd name="T9" fmla="*/ 88 h 126"/>
                    <a:gd name="T10" fmla="*/ 94 w 98"/>
                    <a:gd name="T11" fmla="*/ 104 h 126"/>
                    <a:gd name="T12" fmla="*/ 90 w 98"/>
                    <a:gd name="T13" fmla="*/ 124 h 126"/>
                    <a:gd name="T14" fmla="*/ 82 w 98"/>
                    <a:gd name="T15" fmla="*/ 126 h 126"/>
                    <a:gd name="T16" fmla="*/ 27 w 98"/>
                    <a:gd name="T17" fmla="*/ 46 h 126"/>
                    <a:gd name="T18" fmla="*/ 16 w 98"/>
                    <a:gd name="T19" fmla="*/ 40 h 126"/>
                    <a:gd name="T20" fmla="*/ 5 w 98"/>
                    <a:gd name="T21" fmla="*/ 24 h 126"/>
                    <a:gd name="T22" fmla="*/ 8 w 98"/>
                    <a:gd name="T23" fmla="*/ 4 h 126"/>
                    <a:gd name="T24" fmla="*/ 28 w 98"/>
                    <a:gd name="T25" fmla="*/ 8 h 126"/>
                    <a:gd name="T26" fmla="*/ 39 w 98"/>
                    <a:gd name="T27" fmla="*/ 24 h 126"/>
                    <a:gd name="T28" fmla="*/ 35 w 98"/>
                    <a:gd name="T29" fmla="*/ 43 h 126"/>
                    <a:gd name="T30" fmla="*/ 27 w 98"/>
                    <a:gd name="T31" fmla="*/ 4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8" h="126">
                      <a:moveTo>
                        <a:pt x="82" y="126"/>
                      </a:moveTo>
                      <a:cubicBezTo>
                        <a:pt x="78" y="126"/>
                        <a:pt x="73" y="124"/>
                        <a:pt x="71" y="120"/>
                      </a:cubicBezTo>
                      <a:cubicBezTo>
                        <a:pt x="60" y="104"/>
                        <a:pt x="60" y="104"/>
                        <a:pt x="60" y="104"/>
                      </a:cubicBezTo>
                      <a:cubicBezTo>
                        <a:pt x="55" y="98"/>
                        <a:pt x="57" y="89"/>
                        <a:pt x="63" y="85"/>
                      </a:cubicBezTo>
                      <a:cubicBezTo>
                        <a:pt x="70" y="80"/>
                        <a:pt x="78" y="82"/>
                        <a:pt x="83" y="88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8" y="111"/>
                        <a:pt x="96" y="120"/>
                        <a:pt x="90" y="124"/>
                      </a:cubicBezTo>
                      <a:cubicBezTo>
                        <a:pt x="88" y="126"/>
                        <a:pt x="85" y="126"/>
                        <a:pt x="82" y="126"/>
                      </a:cubicBezTo>
                      <a:close/>
                      <a:moveTo>
                        <a:pt x="27" y="46"/>
                      </a:moveTo>
                      <a:cubicBezTo>
                        <a:pt x="23" y="46"/>
                        <a:pt x="18" y="44"/>
                        <a:pt x="16" y="4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7"/>
                        <a:pt x="2" y="9"/>
                        <a:pt x="8" y="4"/>
                      </a:cubicBezTo>
                      <a:cubicBezTo>
                        <a:pt x="15" y="0"/>
                        <a:pt x="23" y="2"/>
                        <a:pt x="28" y="8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3" y="30"/>
                        <a:pt x="41" y="39"/>
                        <a:pt x="35" y="43"/>
                      </a:cubicBezTo>
                      <a:cubicBezTo>
                        <a:pt x="33" y="45"/>
                        <a:pt x="30" y="46"/>
                        <a:pt x="27" y="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9" name="Freeform 369"/>
                <p:cNvSpPr>
                  <a:spLocks/>
                </p:cNvSpPr>
                <p:nvPr/>
              </p:nvSpPr>
              <p:spPr bwMode="auto">
                <a:xfrm>
                  <a:off x="6604001" y="4522788"/>
                  <a:ext cx="41275" cy="39688"/>
                </a:xfrm>
                <a:custGeom>
                  <a:avLst/>
                  <a:gdLst>
                    <a:gd name="T0" fmla="*/ 22 w 38"/>
                    <a:gd name="T1" fmla="*/ 38 h 38"/>
                    <a:gd name="T2" fmla="*/ 10 w 38"/>
                    <a:gd name="T3" fmla="*/ 32 h 38"/>
                    <a:gd name="T4" fmla="*/ 5 w 38"/>
                    <a:gd name="T5" fmla="*/ 24 h 38"/>
                    <a:gd name="T6" fmla="*/ 8 w 38"/>
                    <a:gd name="T7" fmla="*/ 4 h 38"/>
                    <a:gd name="T8" fmla="*/ 28 w 38"/>
                    <a:gd name="T9" fmla="*/ 8 h 38"/>
                    <a:gd name="T10" fmla="*/ 33 w 38"/>
                    <a:gd name="T11" fmla="*/ 16 h 38"/>
                    <a:gd name="T12" fmla="*/ 30 w 38"/>
                    <a:gd name="T13" fmla="*/ 36 h 38"/>
                    <a:gd name="T14" fmla="*/ 22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22" y="38"/>
                      </a:moveTo>
                      <a:cubicBezTo>
                        <a:pt x="17" y="38"/>
                        <a:pt x="13" y="36"/>
                        <a:pt x="10" y="32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0" y="17"/>
                        <a:pt x="2" y="9"/>
                        <a:pt x="8" y="4"/>
                      </a:cubicBezTo>
                      <a:cubicBezTo>
                        <a:pt x="15" y="0"/>
                        <a:pt x="23" y="1"/>
                        <a:pt x="28" y="8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8" y="23"/>
                        <a:pt x="36" y="31"/>
                        <a:pt x="30" y="36"/>
                      </a:cubicBezTo>
                      <a:cubicBezTo>
                        <a:pt x="27" y="37"/>
                        <a:pt x="25" y="38"/>
                        <a:pt x="22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0" name="Freeform 370"/>
                <p:cNvSpPr>
                  <a:spLocks/>
                </p:cNvSpPr>
                <p:nvPr/>
              </p:nvSpPr>
              <p:spPr bwMode="auto">
                <a:xfrm>
                  <a:off x="6378576" y="4271963"/>
                  <a:ext cx="39688" cy="41275"/>
                </a:xfrm>
                <a:custGeom>
                  <a:avLst/>
                  <a:gdLst>
                    <a:gd name="T0" fmla="*/ 16 w 38"/>
                    <a:gd name="T1" fmla="*/ 38 h 38"/>
                    <a:gd name="T2" fmla="*/ 8 w 38"/>
                    <a:gd name="T3" fmla="*/ 36 h 38"/>
                    <a:gd name="T4" fmla="*/ 4 w 38"/>
                    <a:gd name="T5" fmla="*/ 16 h 38"/>
                    <a:gd name="T6" fmla="*/ 10 w 38"/>
                    <a:gd name="T7" fmla="*/ 8 h 38"/>
                    <a:gd name="T8" fmla="*/ 30 w 38"/>
                    <a:gd name="T9" fmla="*/ 5 h 38"/>
                    <a:gd name="T10" fmla="*/ 33 w 38"/>
                    <a:gd name="T11" fmla="*/ 24 h 38"/>
                    <a:gd name="T12" fmla="*/ 28 w 38"/>
                    <a:gd name="T13" fmla="*/ 32 h 38"/>
                    <a:gd name="T14" fmla="*/ 16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16" y="38"/>
                      </a:moveTo>
                      <a:cubicBezTo>
                        <a:pt x="13" y="38"/>
                        <a:pt x="10" y="38"/>
                        <a:pt x="8" y="36"/>
                      </a:cubicBezTo>
                      <a:cubicBezTo>
                        <a:pt x="2" y="32"/>
                        <a:pt x="0" y="23"/>
                        <a:pt x="4" y="1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4" y="2"/>
                        <a:pt x="23" y="0"/>
                        <a:pt x="30" y="5"/>
                      </a:cubicBezTo>
                      <a:cubicBezTo>
                        <a:pt x="36" y="9"/>
                        <a:pt x="38" y="18"/>
                        <a:pt x="33" y="24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5" y="36"/>
                        <a:pt x="20" y="38"/>
                        <a:pt x="16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1" name="Freeform 371"/>
                <p:cNvSpPr>
                  <a:spLocks noEditPoints="1"/>
                </p:cNvSpPr>
                <p:nvPr/>
              </p:nvSpPr>
              <p:spPr bwMode="auto">
                <a:xfrm>
                  <a:off x="6261101" y="4351338"/>
                  <a:ext cx="104775" cy="133350"/>
                </a:xfrm>
                <a:custGeom>
                  <a:avLst/>
                  <a:gdLst>
                    <a:gd name="T0" fmla="*/ 16 w 98"/>
                    <a:gd name="T1" fmla="*/ 126 h 126"/>
                    <a:gd name="T2" fmla="*/ 8 w 98"/>
                    <a:gd name="T3" fmla="*/ 124 h 126"/>
                    <a:gd name="T4" fmla="*/ 4 w 98"/>
                    <a:gd name="T5" fmla="*/ 104 h 126"/>
                    <a:gd name="T6" fmla="*/ 15 w 98"/>
                    <a:gd name="T7" fmla="*/ 88 h 126"/>
                    <a:gd name="T8" fmla="*/ 35 w 98"/>
                    <a:gd name="T9" fmla="*/ 85 h 126"/>
                    <a:gd name="T10" fmla="*/ 38 w 98"/>
                    <a:gd name="T11" fmla="*/ 104 h 126"/>
                    <a:gd name="T12" fmla="*/ 27 w 98"/>
                    <a:gd name="T13" fmla="*/ 120 h 126"/>
                    <a:gd name="T14" fmla="*/ 16 w 98"/>
                    <a:gd name="T15" fmla="*/ 126 h 126"/>
                    <a:gd name="T16" fmla="*/ 71 w 98"/>
                    <a:gd name="T17" fmla="*/ 46 h 126"/>
                    <a:gd name="T18" fmla="*/ 63 w 98"/>
                    <a:gd name="T19" fmla="*/ 43 h 126"/>
                    <a:gd name="T20" fmla="*/ 59 w 98"/>
                    <a:gd name="T21" fmla="*/ 24 h 126"/>
                    <a:gd name="T22" fmla="*/ 70 w 98"/>
                    <a:gd name="T23" fmla="*/ 8 h 126"/>
                    <a:gd name="T24" fmla="*/ 90 w 98"/>
                    <a:gd name="T25" fmla="*/ 4 h 126"/>
                    <a:gd name="T26" fmla="*/ 93 w 98"/>
                    <a:gd name="T27" fmla="*/ 24 h 126"/>
                    <a:gd name="T28" fmla="*/ 82 w 98"/>
                    <a:gd name="T29" fmla="*/ 40 h 126"/>
                    <a:gd name="T30" fmla="*/ 71 w 98"/>
                    <a:gd name="T31" fmla="*/ 4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8" h="126">
                      <a:moveTo>
                        <a:pt x="16" y="126"/>
                      </a:moveTo>
                      <a:cubicBezTo>
                        <a:pt x="13" y="126"/>
                        <a:pt x="10" y="126"/>
                        <a:pt x="8" y="124"/>
                      </a:cubicBezTo>
                      <a:cubicBezTo>
                        <a:pt x="1" y="120"/>
                        <a:pt x="0" y="111"/>
                        <a:pt x="4" y="104"/>
                      </a:cubicBezTo>
                      <a:cubicBezTo>
                        <a:pt x="15" y="88"/>
                        <a:pt x="15" y="88"/>
                        <a:pt x="15" y="88"/>
                      </a:cubicBezTo>
                      <a:cubicBezTo>
                        <a:pt x="20" y="82"/>
                        <a:pt x="28" y="80"/>
                        <a:pt x="35" y="85"/>
                      </a:cubicBezTo>
                      <a:cubicBezTo>
                        <a:pt x="41" y="89"/>
                        <a:pt x="43" y="98"/>
                        <a:pt x="38" y="104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5" y="124"/>
                        <a:pt x="20" y="126"/>
                        <a:pt x="16" y="126"/>
                      </a:cubicBezTo>
                      <a:close/>
                      <a:moveTo>
                        <a:pt x="71" y="46"/>
                      </a:moveTo>
                      <a:cubicBezTo>
                        <a:pt x="68" y="46"/>
                        <a:pt x="65" y="45"/>
                        <a:pt x="63" y="43"/>
                      </a:cubicBezTo>
                      <a:cubicBezTo>
                        <a:pt x="57" y="39"/>
                        <a:pt x="55" y="30"/>
                        <a:pt x="59" y="24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5" y="2"/>
                        <a:pt x="83" y="0"/>
                        <a:pt x="90" y="4"/>
                      </a:cubicBezTo>
                      <a:cubicBezTo>
                        <a:pt x="96" y="9"/>
                        <a:pt x="98" y="17"/>
                        <a:pt x="93" y="24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80" y="44"/>
                        <a:pt x="75" y="46"/>
                        <a:pt x="71" y="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12" name="Freeform 372"/>
                <p:cNvSpPr>
                  <a:spLocks/>
                </p:cNvSpPr>
                <p:nvPr/>
              </p:nvSpPr>
              <p:spPr bwMode="auto">
                <a:xfrm>
                  <a:off x="6208713" y="4522788"/>
                  <a:ext cx="39688" cy="39688"/>
                </a:xfrm>
                <a:custGeom>
                  <a:avLst/>
                  <a:gdLst>
                    <a:gd name="T0" fmla="*/ 16 w 38"/>
                    <a:gd name="T1" fmla="*/ 38 h 38"/>
                    <a:gd name="T2" fmla="*/ 8 w 38"/>
                    <a:gd name="T3" fmla="*/ 36 h 38"/>
                    <a:gd name="T4" fmla="*/ 4 w 38"/>
                    <a:gd name="T5" fmla="*/ 16 h 38"/>
                    <a:gd name="T6" fmla="*/ 10 w 38"/>
                    <a:gd name="T7" fmla="*/ 8 h 38"/>
                    <a:gd name="T8" fmla="*/ 30 w 38"/>
                    <a:gd name="T9" fmla="*/ 4 h 38"/>
                    <a:gd name="T10" fmla="*/ 33 w 38"/>
                    <a:gd name="T11" fmla="*/ 24 h 38"/>
                    <a:gd name="T12" fmla="*/ 28 w 38"/>
                    <a:gd name="T13" fmla="*/ 32 h 38"/>
                    <a:gd name="T14" fmla="*/ 16 w 38"/>
                    <a:gd name="T15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8">
                      <a:moveTo>
                        <a:pt x="16" y="38"/>
                      </a:moveTo>
                      <a:cubicBezTo>
                        <a:pt x="13" y="38"/>
                        <a:pt x="11" y="37"/>
                        <a:pt x="8" y="36"/>
                      </a:cubicBezTo>
                      <a:cubicBezTo>
                        <a:pt x="2" y="31"/>
                        <a:pt x="0" y="23"/>
                        <a:pt x="4" y="1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5" y="1"/>
                        <a:pt x="23" y="0"/>
                        <a:pt x="30" y="4"/>
                      </a:cubicBezTo>
                      <a:cubicBezTo>
                        <a:pt x="36" y="9"/>
                        <a:pt x="38" y="17"/>
                        <a:pt x="33" y="24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5" y="36"/>
                        <a:pt x="20" y="38"/>
                        <a:pt x="16" y="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172" name="Google Shape;1907;p94"/>
            <p:cNvSpPr txBox="1"/>
            <p:nvPr/>
          </p:nvSpPr>
          <p:spPr>
            <a:xfrm>
              <a:off x="4646314" y="2495870"/>
              <a:ext cx="17072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O </a:t>
              </a:r>
              <a:r>
                <a:rPr lang="en-US" sz="1200" b="1" dirty="0" err="1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O</a:t>
              </a:r>
              <a:r>
                <a:rPr 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 </a:t>
              </a:r>
              <a:r>
                <a:rPr lang="ko-KR" altLang="en-US" sz="1200" b="1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숙소 리뷰</a:t>
              </a:r>
              <a:endParaRPr sz="12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3770469" y="2426658"/>
              <a:ext cx="352848" cy="353429"/>
              <a:chOff x="6573900" y="2445276"/>
              <a:chExt cx="505860" cy="506694"/>
            </a:xfrm>
          </p:grpSpPr>
          <p:grpSp>
            <p:nvGrpSpPr>
              <p:cNvPr id="174" name="그룹 173"/>
              <p:cNvGrpSpPr/>
              <p:nvPr/>
            </p:nvGrpSpPr>
            <p:grpSpPr>
              <a:xfrm>
                <a:off x="6582005" y="2452788"/>
                <a:ext cx="492504" cy="492503"/>
                <a:chOff x="1654926" y="2357438"/>
                <a:chExt cx="936626" cy="936626"/>
              </a:xfrm>
              <a:solidFill>
                <a:schemeClr val="accent5"/>
              </a:solidFill>
            </p:grpSpPr>
            <p:sp>
              <p:nvSpPr>
                <p:cNvPr id="187" name="Freeform 37"/>
                <p:cNvSpPr>
                  <a:spLocks/>
                </p:cNvSpPr>
                <p:nvPr/>
              </p:nvSpPr>
              <p:spPr bwMode="auto">
                <a:xfrm>
                  <a:off x="2059739" y="2357438"/>
                  <a:ext cx="127000" cy="84138"/>
                </a:xfrm>
                <a:custGeom>
                  <a:avLst/>
                  <a:gdLst>
                    <a:gd name="T0" fmla="*/ 41 w 80"/>
                    <a:gd name="T1" fmla="*/ 0 h 53"/>
                    <a:gd name="T2" fmla="*/ 0 w 80"/>
                    <a:gd name="T3" fmla="*/ 53 h 53"/>
                    <a:gd name="T4" fmla="*/ 80 w 80"/>
                    <a:gd name="T5" fmla="*/ 53 h 53"/>
                    <a:gd name="T6" fmla="*/ 41 w 80"/>
                    <a:gd name="T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53">
                      <a:moveTo>
                        <a:pt x="41" y="0"/>
                      </a:moveTo>
                      <a:lnTo>
                        <a:pt x="0" y="53"/>
                      </a:lnTo>
                      <a:lnTo>
                        <a:pt x="80" y="53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8" name="Freeform 39"/>
                <p:cNvSpPr>
                  <a:spLocks/>
                </p:cNvSpPr>
                <p:nvPr/>
              </p:nvSpPr>
              <p:spPr bwMode="auto">
                <a:xfrm>
                  <a:off x="2059739" y="3209926"/>
                  <a:ext cx="127000" cy="84138"/>
                </a:xfrm>
                <a:custGeom>
                  <a:avLst/>
                  <a:gdLst>
                    <a:gd name="T0" fmla="*/ 41 w 80"/>
                    <a:gd name="T1" fmla="*/ 53 h 53"/>
                    <a:gd name="T2" fmla="*/ 80 w 80"/>
                    <a:gd name="T3" fmla="*/ 0 h 53"/>
                    <a:gd name="T4" fmla="*/ 0 w 80"/>
                    <a:gd name="T5" fmla="*/ 0 h 53"/>
                    <a:gd name="T6" fmla="*/ 41 w 80"/>
                    <a:gd name="T7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53">
                      <a:moveTo>
                        <a:pt x="41" y="53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41" y="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9" name="Freeform 41"/>
                <p:cNvSpPr>
                  <a:spLocks/>
                </p:cNvSpPr>
                <p:nvPr/>
              </p:nvSpPr>
              <p:spPr bwMode="auto">
                <a:xfrm>
                  <a:off x="2507414" y="2762251"/>
                  <a:ext cx="84138" cy="127000"/>
                </a:xfrm>
                <a:custGeom>
                  <a:avLst/>
                  <a:gdLst>
                    <a:gd name="T0" fmla="*/ 53 w 53"/>
                    <a:gd name="T1" fmla="*/ 40 h 80"/>
                    <a:gd name="T2" fmla="*/ 0 w 53"/>
                    <a:gd name="T3" fmla="*/ 0 h 80"/>
                    <a:gd name="T4" fmla="*/ 0 w 53"/>
                    <a:gd name="T5" fmla="*/ 80 h 80"/>
                    <a:gd name="T6" fmla="*/ 53 w 53"/>
                    <a:gd name="T7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80">
                      <a:moveTo>
                        <a:pt x="53" y="40"/>
                      </a:moveTo>
                      <a:lnTo>
                        <a:pt x="0" y="0"/>
                      </a:lnTo>
                      <a:lnTo>
                        <a:pt x="0" y="80"/>
                      </a:lnTo>
                      <a:lnTo>
                        <a:pt x="53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0" name="Freeform 43"/>
                <p:cNvSpPr>
                  <a:spLocks/>
                </p:cNvSpPr>
                <p:nvPr/>
              </p:nvSpPr>
              <p:spPr bwMode="auto">
                <a:xfrm>
                  <a:off x="1654926" y="2762251"/>
                  <a:ext cx="84138" cy="127000"/>
                </a:xfrm>
                <a:custGeom>
                  <a:avLst/>
                  <a:gdLst>
                    <a:gd name="T0" fmla="*/ 0 w 53"/>
                    <a:gd name="T1" fmla="*/ 40 h 80"/>
                    <a:gd name="T2" fmla="*/ 53 w 53"/>
                    <a:gd name="T3" fmla="*/ 80 h 80"/>
                    <a:gd name="T4" fmla="*/ 53 w 53"/>
                    <a:gd name="T5" fmla="*/ 0 h 80"/>
                    <a:gd name="T6" fmla="*/ 0 w 53"/>
                    <a:gd name="T7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80">
                      <a:moveTo>
                        <a:pt x="0" y="40"/>
                      </a:moveTo>
                      <a:lnTo>
                        <a:pt x="53" y="80"/>
                      </a:lnTo>
                      <a:lnTo>
                        <a:pt x="53" y="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1" name="Freeform 45"/>
                <p:cNvSpPr>
                  <a:spLocks/>
                </p:cNvSpPr>
                <p:nvPr/>
              </p:nvSpPr>
              <p:spPr bwMode="auto">
                <a:xfrm>
                  <a:off x="2350251" y="2495551"/>
                  <a:ext cx="104775" cy="104775"/>
                </a:xfrm>
                <a:custGeom>
                  <a:avLst/>
                  <a:gdLst>
                    <a:gd name="T0" fmla="*/ 66 w 66"/>
                    <a:gd name="T1" fmla="*/ 0 h 66"/>
                    <a:gd name="T2" fmla="*/ 0 w 66"/>
                    <a:gd name="T3" fmla="*/ 9 h 66"/>
                    <a:gd name="T4" fmla="*/ 56 w 66"/>
                    <a:gd name="T5" fmla="*/ 66 h 66"/>
                    <a:gd name="T6" fmla="*/ 66 w 66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66">
                      <a:moveTo>
                        <a:pt x="66" y="0"/>
                      </a:moveTo>
                      <a:lnTo>
                        <a:pt x="0" y="9"/>
                      </a:lnTo>
                      <a:lnTo>
                        <a:pt x="56" y="66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2" name="Freeform 47"/>
                <p:cNvSpPr>
                  <a:spLocks/>
                </p:cNvSpPr>
                <p:nvPr/>
              </p:nvSpPr>
              <p:spPr bwMode="auto">
                <a:xfrm>
                  <a:off x="1791451" y="3052763"/>
                  <a:ext cx="106363" cy="104775"/>
                </a:xfrm>
                <a:custGeom>
                  <a:avLst/>
                  <a:gdLst>
                    <a:gd name="T0" fmla="*/ 0 w 67"/>
                    <a:gd name="T1" fmla="*/ 66 h 66"/>
                    <a:gd name="T2" fmla="*/ 67 w 67"/>
                    <a:gd name="T3" fmla="*/ 57 h 66"/>
                    <a:gd name="T4" fmla="*/ 10 w 67"/>
                    <a:gd name="T5" fmla="*/ 0 h 66"/>
                    <a:gd name="T6" fmla="*/ 0 w 67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66"/>
                      </a:moveTo>
                      <a:lnTo>
                        <a:pt x="67" y="57"/>
                      </a:lnTo>
                      <a:lnTo>
                        <a:pt x="10" y="0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3" name="Freeform 49"/>
                <p:cNvSpPr>
                  <a:spLocks/>
                </p:cNvSpPr>
                <p:nvPr/>
              </p:nvSpPr>
              <p:spPr bwMode="auto">
                <a:xfrm>
                  <a:off x="2350251" y="3052763"/>
                  <a:ext cx="104775" cy="104775"/>
                </a:xfrm>
                <a:custGeom>
                  <a:avLst/>
                  <a:gdLst>
                    <a:gd name="T0" fmla="*/ 66 w 66"/>
                    <a:gd name="T1" fmla="*/ 66 h 66"/>
                    <a:gd name="T2" fmla="*/ 56 w 66"/>
                    <a:gd name="T3" fmla="*/ 0 h 66"/>
                    <a:gd name="T4" fmla="*/ 0 w 66"/>
                    <a:gd name="T5" fmla="*/ 57 h 66"/>
                    <a:gd name="T6" fmla="*/ 66 w 66"/>
                    <a:gd name="T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66">
                      <a:moveTo>
                        <a:pt x="66" y="66"/>
                      </a:moveTo>
                      <a:lnTo>
                        <a:pt x="56" y="0"/>
                      </a:lnTo>
                      <a:lnTo>
                        <a:pt x="0" y="57"/>
                      </a:lnTo>
                      <a:lnTo>
                        <a:pt x="66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4" name="Freeform 51"/>
                <p:cNvSpPr>
                  <a:spLocks/>
                </p:cNvSpPr>
                <p:nvPr/>
              </p:nvSpPr>
              <p:spPr bwMode="auto">
                <a:xfrm>
                  <a:off x="1791451" y="2495551"/>
                  <a:ext cx="106363" cy="104775"/>
                </a:xfrm>
                <a:custGeom>
                  <a:avLst/>
                  <a:gdLst>
                    <a:gd name="T0" fmla="*/ 0 w 67"/>
                    <a:gd name="T1" fmla="*/ 0 h 66"/>
                    <a:gd name="T2" fmla="*/ 10 w 67"/>
                    <a:gd name="T3" fmla="*/ 66 h 66"/>
                    <a:gd name="T4" fmla="*/ 67 w 67"/>
                    <a:gd name="T5" fmla="*/ 9 h 66"/>
                    <a:gd name="T6" fmla="*/ 0 w 67"/>
                    <a:gd name="T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10" y="66"/>
                      </a:lnTo>
                      <a:lnTo>
                        <a:pt x="67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" name="그룹 174"/>
              <p:cNvGrpSpPr/>
              <p:nvPr/>
            </p:nvGrpSpPr>
            <p:grpSpPr>
              <a:xfrm>
                <a:off x="6573900" y="2445276"/>
                <a:ext cx="505860" cy="506694"/>
                <a:chOff x="1647826" y="2343151"/>
                <a:chExt cx="962025" cy="963613"/>
              </a:xfrm>
            </p:grpSpPr>
            <p:sp>
              <p:nvSpPr>
                <p:cNvPr id="176" name="Freeform 314"/>
                <p:cNvSpPr>
                  <a:spLocks/>
                </p:cNvSpPr>
                <p:nvPr/>
              </p:nvSpPr>
              <p:spPr bwMode="auto">
                <a:xfrm>
                  <a:off x="1784351" y="2479676"/>
                  <a:ext cx="690563" cy="690563"/>
                </a:xfrm>
                <a:custGeom>
                  <a:avLst/>
                  <a:gdLst>
                    <a:gd name="T0" fmla="*/ 324 w 648"/>
                    <a:gd name="T1" fmla="*/ 648 h 648"/>
                    <a:gd name="T2" fmla="*/ 0 w 648"/>
                    <a:gd name="T3" fmla="*/ 324 h 648"/>
                    <a:gd name="T4" fmla="*/ 126 w 648"/>
                    <a:gd name="T5" fmla="*/ 67 h 648"/>
                    <a:gd name="T6" fmla="*/ 146 w 648"/>
                    <a:gd name="T7" fmla="*/ 70 h 648"/>
                    <a:gd name="T8" fmla="*/ 143 w 648"/>
                    <a:gd name="T9" fmla="*/ 89 h 648"/>
                    <a:gd name="T10" fmla="*/ 28 w 648"/>
                    <a:gd name="T11" fmla="*/ 324 h 648"/>
                    <a:gd name="T12" fmla="*/ 324 w 648"/>
                    <a:gd name="T13" fmla="*/ 620 h 648"/>
                    <a:gd name="T14" fmla="*/ 620 w 648"/>
                    <a:gd name="T15" fmla="*/ 324 h 648"/>
                    <a:gd name="T16" fmla="*/ 324 w 648"/>
                    <a:gd name="T17" fmla="*/ 28 h 648"/>
                    <a:gd name="T18" fmla="*/ 216 w 648"/>
                    <a:gd name="T19" fmla="*/ 48 h 648"/>
                    <a:gd name="T20" fmla="*/ 198 w 648"/>
                    <a:gd name="T21" fmla="*/ 40 h 648"/>
                    <a:gd name="T22" fmla="*/ 206 w 648"/>
                    <a:gd name="T23" fmla="*/ 22 h 648"/>
                    <a:gd name="T24" fmla="*/ 324 w 648"/>
                    <a:gd name="T25" fmla="*/ 0 h 648"/>
                    <a:gd name="T26" fmla="*/ 648 w 648"/>
                    <a:gd name="T27" fmla="*/ 324 h 648"/>
                    <a:gd name="T28" fmla="*/ 324 w 648"/>
                    <a:gd name="T29" fmla="*/ 648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48" h="648">
                      <a:moveTo>
                        <a:pt x="324" y="648"/>
                      </a:moveTo>
                      <a:cubicBezTo>
                        <a:pt x="145" y="648"/>
                        <a:pt x="0" y="503"/>
                        <a:pt x="0" y="324"/>
                      </a:cubicBezTo>
                      <a:cubicBezTo>
                        <a:pt x="0" y="223"/>
                        <a:pt x="46" y="129"/>
                        <a:pt x="126" y="67"/>
                      </a:cubicBezTo>
                      <a:cubicBezTo>
                        <a:pt x="132" y="62"/>
                        <a:pt x="141" y="63"/>
                        <a:pt x="146" y="70"/>
                      </a:cubicBezTo>
                      <a:cubicBezTo>
                        <a:pt x="151" y="76"/>
                        <a:pt x="150" y="84"/>
                        <a:pt x="143" y="89"/>
                      </a:cubicBezTo>
                      <a:cubicBezTo>
                        <a:pt x="70" y="146"/>
                        <a:pt x="28" y="231"/>
                        <a:pt x="28" y="324"/>
                      </a:cubicBezTo>
                      <a:cubicBezTo>
                        <a:pt x="28" y="487"/>
                        <a:pt x="160" y="620"/>
                        <a:pt x="324" y="620"/>
                      </a:cubicBezTo>
                      <a:cubicBezTo>
                        <a:pt x="487" y="620"/>
                        <a:pt x="620" y="487"/>
                        <a:pt x="620" y="324"/>
                      </a:cubicBezTo>
                      <a:cubicBezTo>
                        <a:pt x="620" y="161"/>
                        <a:pt x="487" y="28"/>
                        <a:pt x="324" y="28"/>
                      </a:cubicBezTo>
                      <a:cubicBezTo>
                        <a:pt x="287" y="28"/>
                        <a:pt x="251" y="35"/>
                        <a:pt x="216" y="48"/>
                      </a:cubicBezTo>
                      <a:cubicBezTo>
                        <a:pt x="209" y="51"/>
                        <a:pt x="201" y="47"/>
                        <a:pt x="198" y="40"/>
                      </a:cubicBezTo>
                      <a:cubicBezTo>
                        <a:pt x="196" y="33"/>
                        <a:pt x="199" y="25"/>
                        <a:pt x="206" y="22"/>
                      </a:cubicBezTo>
                      <a:cubicBezTo>
                        <a:pt x="244" y="7"/>
                        <a:pt x="283" y="0"/>
                        <a:pt x="324" y="0"/>
                      </a:cubicBezTo>
                      <a:cubicBezTo>
                        <a:pt x="502" y="0"/>
                        <a:pt x="648" y="145"/>
                        <a:pt x="648" y="324"/>
                      </a:cubicBezTo>
                      <a:cubicBezTo>
                        <a:pt x="648" y="503"/>
                        <a:pt x="502" y="648"/>
                        <a:pt x="324" y="6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7" name="Freeform 315"/>
                <p:cNvSpPr>
                  <a:spLocks noEditPoints="1"/>
                </p:cNvSpPr>
                <p:nvPr/>
              </p:nvSpPr>
              <p:spPr bwMode="auto">
                <a:xfrm>
                  <a:off x="2049463" y="2343151"/>
                  <a:ext cx="158750" cy="114300"/>
                </a:xfrm>
                <a:custGeom>
                  <a:avLst/>
                  <a:gdLst>
                    <a:gd name="T0" fmla="*/ 134 w 149"/>
                    <a:gd name="T1" fmla="*/ 108 h 108"/>
                    <a:gd name="T2" fmla="*/ 15 w 149"/>
                    <a:gd name="T3" fmla="*/ 108 h 108"/>
                    <a:gd name="T4" fmla="*/ 3 w 149"/>
                    <a:gd name="T5" fmla="*/ 100 h 108"/>
                    <a:gd name="T6" fmla="*/ 4 w 149"/>
                    <a:gd name="T7" fmla="*/ 85 h 108"/>
                    <a:gd name="T8" fmla="*/ 63 w 149"/>
                    <a:gd name="T9" fmla="*/ 6 h 108"/>
                    <a:gd name="T10" fmla="*/ 75 w 149"/>
                    <a:gd name="T11" fmla="*/ 0 h 108"/>
                    <a:gd name="T12" fmla="*/ 86 w 149"/>
                    <a:gd name="T13" fmla="*/ 6 h 108"/>
                    <a:gd name="T14" fmla="*/ 145 w 149"/>
                    <a:gd name="T15" fmla="*/ 85 h 108"/>
                    <a:gd name="T16" fmla="*/ 147 w 149"/>
                    <a:gd name="T17" fmla="*/ 100 h 108"/>
                    <a:gd name="T18" fmla="*/ 134 w 149"/>
                    <a:gd name="T19" fmla="*/ 108 h 108"/>
                    <a:gd name="T20" fmla="*/ 43 w 149"/>
                    <a:gd name="T21" fmla="*/ 80 h 108"/>
                    <a:gd name="T22" fmla="*/ 106 w 149"/>
                    <a:gd name="T23" fmla="*/ 80 h 108"/>
                    <a:gd name="T24" fmla="*/ 75 w 149"/>
                    <a:gd name="T25" fmla="*/ 38 h 108"/>
                    <a:gd name="T26" fmla="*/ 43 w 149"/>
                    <a:gd name="T27" fmla="*/ 8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9" h="108">
                      <a:moveTo>
                        <a:pt x="134" y="108"/>
                      </a:moveTo>
                      <a:cubicBezTo>
                        <a:pt x="15" y="108"/>
                        <a:pt x="15" y="108"/>
                        <a:pt x="15" y="108"/>
                      </a:cubicBezTo>
                      <a:cubicBezTo>
                        <a:pt x="10" y="108"/>
                        <a:pt x="5" y="105"/>
                        <a:pt x="3" y="100"/>
                      </a:cubicBezTo>
                      <a:cubicBezTo>
                        <a:pt x="0" y="95"/>
                        <a:pt x="1" y="90"/>
                        <a:pt x="4" y="85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6" y="3"/>
                        <a:pt x="70" y="0"/>
                        <a:pt x="75" y="0"/>
                      </a:cubicBezTo>
                      <a:cubicBezTo>
                        <a:pt x="79" y="0"/>
                        <a:pt x="83" y="3"/>
                        <a:pt x="86" y="6"/>
                      </a:cubicBezTo>
                      <a:cubicBezTo>
                        <a:pt x="145" y="85"/>
                        <a:pt x="145" y="85"/>
                        <a:pt x="145" y="85"/>
                      </a:cubicBezTo>
                      <a:cubicBezTo>
                        <a:pt x="148" y="90"/>
                        <a:pt x="149" y="95"/>
                        <a:pt x="147" y="100"/>
                      </a:cubicBezTo>
                      <a:cubicBezTo>
                        <a:pt x="144" y="105"/>
                        <a:pt x="139" y="108"/>
                        <a:pt x="134" y="108"/>
                      </a:cubicBezTo>
                      <a:close/>
                      <a:moveTo>
                        <a:pt x="43" y="80"/>
                      </a:moveTo>
                      <a:cubicBezTo>
                        <a:pt x="106" y="80"/>
                        <a:pt x="106" y="80"/>
                        <a:pt x="106" y="80"/>
                      </a:cubicBezTo>
                      <a:cubicBezTo>
                        <a:pt x="75" y="38"/>
                        <a:pt x="75" y="38"/>
                        <a:pt x="75" y="38"/>
                      </a:cubicBezTo>
                      <a:lnTo>
                        <a:pt x="43" y="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8" name="Freeform 316"/>
                <p:cNvSpPr>
                  <a:spLocks noEditPoints="1"/>
                </p:cNvSpPr>
                <p:nvPr/>
              </p:nvSpPr>
              <p:spPr bwMode="auto">
                <a:xfrm>
                  <a:off x="2049463" y="3190876"/>
                  <a:ext cx="158750" cy="115888"/>
                </a:xfrm>
                <a:custGeom>
                  <a:avLst/>
                  <a:gdLst>
                    <a:gd name="T0" fmla="*/ 75 w 149"/>
                    <a:gd name="T1" fmla="*/ 108 h 108"/>
                    <a:gd name="T2" fmla="*/ 63 w 149"/>
                    <a:gd name="T3" fmla="*/ 102 h 108"/>
                    <a:gd name="T4" fmla="*/ 4 w 149"/>
                    <a:gd name="T5" fmla="*/ 23 h 108"/>
                    <a:gd name="T6" fmla="*/ 3 w 149"/>
                    <a:gd name="T7" fmla="*/ 8 h 108"/>
                    <a:gd name="T8" fmla="*/ 15 w 149"/>
                    <a:gd name="T9" fmla="*/ 0 h 108"/>
                    <a:gd name="T10" fmla="*/ 134 w 149"/>
                    <a:gd name="T11" fmla="*/ 0 h 108"/>
                    <a:gd name="T12" fmla="*/ 147 w 149"/>
                    <a:gd name="T13" fmla="*/ 8 h 108"/>
                    <a:gd name="T14" fmla="*/ 145 w 149"/>
                    <a:gd name="T15" fmla="*/ 23 h 108"/>
                    <a:gd name="T16" fmla="*/ 86 w 149"/>
                    <a:gd name="T17" fmla="*/ 102 h 108"/>
                    <a:gd name="T18" fmla="*/ 75 w 149"/>
                    <a:gd name="T19" fmla="*/ 108 h 108"/>
                    <a:gd name="T20" fmla="*/ 43 w 149"/>
                    <a:gd name="T21" fmla="*/ 28 h 108"/>
                    <a:gd name="T22" fmla="*/ 75 w 149"/>
                    <a:gd name="T23" fmla="*/ 71 h 108"/>
                    <a:gd name="T24" fmla="*/ 106 w 149"/>
                    <a:gd name="T25" fmla="*/ 28 h 108"/>
                    <a:gd name="T26" fmla="*/ 43 w 149"/>
                    <a:gd name="T27" fmla="*/ 2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9" h="108">
                      <a:moveTo>
                        <a:pt x="75" y="108"/>
                      </a:moveTo>
                      <a:cubicBezTo>
                        <a:pt x="70" y="108"/>
                        <a:pt x="66" y="106"/>
                        <a:pt x="63" y="102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1" y="19"/>
                        <a:pt x="0" y="13"/>
                        <a:pt x="3" y="8"/>
                      </a:cubicBezTo>
                      <a:cubicBezTo>
                        <a:pt x="5" y="3"/>
                        <a:pt x="10" y="0"/>
                        <a:pt x="15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9" y="0"/>
                        <a:pt x="144" y="3"/>
                        <a:pt x="147" y="8"/>
                      </a:cubicBezTo>
                      <a:cubicBezTo>
                        <a:pt x="149" y="13"/>
                        <a:pt x="148" y="19"/>
                        <a:pt x="145" y="23"/>
                      </a:cubicBezTo>
                      <a:cubicBezTo>
                        <a:pt x="86" y="102"/>
                        <a:pt x="86" y="102"/>
                        <a:pt x="86" y="102"/>
                      </a:cubicBezTo>
                      <a:cubicBezTo>
                        <a:pt x="83" y="106"/>
                        <a:pt x="79" y="108"/>
                        <a:pt x="75" y="108"/>
                      </a:cubicBezTo>
                      <a:close/>
                      <a:moveTo>
                        <a:pt x="43" y="28"/>
                      </a:moveTo>
                      <a:cubicBezTo>
                        <a:pt x="75" y="71"/>
                        <a:pt x="75" y="71"/>
                        <a:pt x="75" y="71"/>
                      </a:cubicBezTo>
                      <a:cubicBezTo>
                        <a:pt x="106" y="28"/>
                        <a:pt x="106" y="28"/>
                        <a:pt x="106" y="28"/>
                      </a:cubicBezTo>
                      <a:lnTo>
                        <a:pt x="43" y="2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9" name="Freeform 317"/>
                <p:cNvSpPr>
                  <a:spLocks noEditPoints="1"/>
                </p:cNvSpPr>
                <p:nvPr/>
              </p:nvSpPr>
              <p:spPr bwMode="auto">
                <a:xfrm>
                  <a:off x="2495551" y="2746376"/>
                  <a:ext cx="114300" cy="157163"/>
                </a:xfrm>
                <a:custGeom>
                  <a:avLst/>
                  <a:gdLst>
                    <a:gd name="T0" fmla="*/ 14 w 107"/>
                    <a:gd name="T1" fmla="*/ 148 h 148"/>
                    <a:gd name="T2" fmla="*/ 8 w 107"/>
                    <a:gd name="T3" fmla="*/ 146 h 148"/>
                    <a:gd name="T4" fmla="*/ 0 w 107"/>
                    <a:gd name="T5" fmla="*/ 134 h 148"/>
                    <a:gd name="T6" fmla="*/ 0 w 107"/>
                    <a:gd name="T7" fmla="*/ 15 h 148"/>
                    <a:gd name="T8" fmla="*/ 8 w 107"/>
                    <a:gd name="T9" fmla="*/ 2 h 148"/>
                    <a:gd name="T10" fmla="*/ 22 w 107"/>
                    <a:gd name="T11" fmla="*/ 4 h 148"/>
                    <a:gd name="T12" fmla="*/ 102 w 107"/>
                    <a:gd name="T13" fmla="*/ 63 h 148"/>
                    <a:gd name="T14" fmla="*/ 107 w 107"/>
                    <a:gd name="T15" fmla="*/ 74 h 148"/>
                    <a:gd name="T16" fmla="*/ 102 w 107"/>
                    <a:gd name="T17" fmla="*/ 85 h 148"/>
                    <a:gd name="T18" fmla="*/ 22 w 107"/>
                    <a:gd name="T19" fmla="*/ 145 h 148"/>
                    <a:gd name="T20" fmla="*/ 14 w 107"/>
                    <a:gd name="T21" fmla="*/ 148 h 148"/>
                    <a:gd name="T22" fmla="*/ 28 w 107"/>
                    <a:gd name="T23" fmla="*/ 43 h 148"/>
                    <a:gd name="T24" fmla="*/ 28 w 107"/>
                    <a:gd name="T25" fmla="*/ 106 h 148"/>
                    <a:gd name="T26" fmla="*/ 70 w 107"/>
                    <a:gd name="T27" fmla="*/ 74 h 148"/>
                    <a:gd name="T28" fmla="*/ 28 w 107"/>
                    <a:gd name="T29" fmla="*/ 4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48">
                      <a:moveTo>
                        <a:pt x="14" y="148"/>
                      </a:moveTo>
                      <a:cubicBezTo>
                        <a:pt x="12" y="148"/>
                        <a:pt x="10" y="147"/>
                        <a:pt x="8" y="146"/>
                      </a:cubicBezTo>
                      <a:cubicBezTo>
                        <a:pt x="3" y="144"/>
                        <a:pt x="0" y="139"/>
                        <a:pt x="0" y="1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9"/>
                        <a:pt x="3" y="5"/>
                        <a:pt x="8" y="2"/>
                      </a:cubicBezTo>
                      <a:cubicBezTo>
                        <a:pt x="12" y="0"/>
                        <a:pt x="18" y="0"/>
                        <a:pt x="22" y="4"/>
                      </a:cubicBezTo>
                      <a:cubicBezTo>
                        <a:pt x="102" y="63"/>
                        <a:pt x="102" y="63"/>
                        <a:pt x="102" y="63"/>
                      </a:cubicBezTo>
                      <a:cubicBezTo>
                        <a:pt x="105" y="66"/>
                        <a:pt x="107" y="70"/>
                        <a:pt x="107" y="74"/>
                      </a:cubicBezTo>
                      <a:cubicBezTo>
                        <a:pt x="107" y="79"/>
                        <a:pt x="105" y="83"/>
                        <a:pt x="102" y="85"/>
                      </a:cubicBezTo>
                      <a:cubicBezTo>
                        <a:pt x="22" y="145"/>
                        <a:pt x="22" y="145"/>
                        <a:pt x="22" y="145"/>
                      </a:cubicBezTo>
                      <a:cubicBezTo>
                        <a:pt x="20" y="147"/>
                        <a:pt x="17" y="148"/>
                        <a:pt x="14" y="148"/>
                      </a:cubicBezTo>
                      <a:close/>
                      <a:moveTo>
                        <a:pt x="28" y="43"/>
                      </a:moveTo>
                      <a:cubicBezTo>
                        <a:pt x="28" y="106"/>
                        <a:pt x="28" y="106"/>
                        <a:pt x="28" y="106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lnTo>
                        <a:pt x="28" y="4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1" name="Freeform 318"/>
                <p:cNvSpPr>
                  <a:spLocks noEditPoints="1"/>
                </p:cNvSpPr>
                <p:nvPr/>
              </p:nvSpPr>
              <p:spPr bwMode="auto">
                <a:xfrm>
                  <a:off x="1647826" y="2746376"/>
                  <a:ext cx="114300" cy="157163"/>
                </a:xfrm>
                <a:custGeom>
                  <a:avLst/>
                  <a:gdLst>
                    <a:gd name="T0" fmla="*/ 93 w 107"/>
                    <a:gd name="T1" fmla="*/ 148 h 148"/>
                    <a:gd name="T2" fmla="*/ 85 w 107"/>
                    <a:gd name="T3" fmla="*/ 145 h 148"/>
                    <a:gd name="T4" fmla="*/ 6 w 107"/>
                    <a:gd name="T5" fmla="*/ 85 h 148"/>
                    <a:gd name="T6" fmla="*/ 0 w 107"/>
                    <a:gd name="T7" fmla="*/ 74 h 148"/>
                    <a:gd name="T8" fmla="*/ 6 w 107"/>
                    <a:gd name="T9" fmla="*/ 63 h 148"/>
                    <a:gd name="T10" fmla="*/ 85 w 107"/>
                    <a:gd name="T11" fmla="*/ 4 h 148"/>
                    <a:gd name="T12" fmla="*/ 100 w 107"/>
                    <a:gd name="T13" fmla="*/ 2 h 148"/>
                    <a:gd name="T14" fmla="*/ 107 w 107"/>
                    <a:gd name="T15" fmla="*/ 15 h 148"/>
                    <a:gd name="T16" fmla="*/ 107 w 107"/>
                    <a:gd name="T17" fmla="*/ 134 h 148"/>
                    <a:gd name="T18" fmla="*/ 100 w 107"/>
                    <a:gd name="T19" fmla="*/ 146 h 148"/>
                    <a:gd name="T20" fmla="*/ 93 w 107"/>
                    <a:gd name="T21" fmla="*/ 148 h 148"/>
                    <a:gd name="T22" fmla="*/ 37 w 107"/>
                    <a:gd name="T23" fmla="*/ 74 h 148"/>
                    <a:gd name="T24" fmla="*/ 79 w 107"/>
                    <a:gd name="T25" fmla="*/ 106 h 148"/>
                    <a:gd name="T26" fmla="*/ 79 w 107"/>
                    <a:gd name="T27" fmla="*/ 43 h 148"/>
                    <a:gd name="T28" fmla="*/ 37 w 107"/>
                    <a:gd name="T29" fmla="*/ 7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48">
                      <a:moveTo>
                        <a:pt x="93" y="148"/>
                      </a:moveTo>
                      <a:cubicBezTo>
                        <a:pt x="90" y="148"/>
                        <a:pt x="87" y="147"/>
                        <a:pt x="85" y="145"/>
                      </a:cubicBez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2" y="83"/>
                        <a:pt x="0" y="79"/>
                        <a:pt x="0" y="74"/>
                      </a:cubicBezTo>
                      <a:cubicBezTo>
                        <a:pt x="0" y="70"/>
                        <a:pt x="2" y="66"/>
                        <a:pt x="6" y="63"/>
                      </a:cubicBezTo>
                      <a:cubicBezTo>
                        <a:pt x="85" y="4"/>
                        <a:pt x="85" y="4"/>
                        <a:pt x="85" y="4"/>
                      </a:cubicBezTo>
                      <a:cubicBezTo>
                        <a:pt x="89" y="0"/>
                        <a:pt x="95" y="0"/>
                        <a:pt x="100" y="2"/>
                      </a:cubicBezTo>
                      <a:cubicBezTo>
                        <a:pt x="104" y="5"/>
                        <a:pt x="107" y="9"/>
                        <a:pt x="107" y="15"/>
                      </a:cubicBezTo>
                      <a:cubicBezTo>
                        <a:pt x="107" y="134"/>
                        <a:pt x="107" y="134"/>
                        <a:pt x="107" y="134"/>
                      </a:cubicBezTo>
                      <a:cubicBezTo>
                        <a:pt x="107" y="139"/>
                        <a:pt x="104" y="144"/>
                        <a:pt x="100" y="146"/>
                      </a:cubicBezTo>
                      <a:cubicBezTo>
                        <a:pt x="98" y="147"/>
                        <a:pt x="95" y="148"/>
                        <a:pt x="93" y="148"/>
                      </a:cubicBezTo>
                      <a:close/>
                      <a:moveTo>
                        <a:pt x="37" y="74"/>
                      </a:moveTo>
                      <a:cubicBezTo>
                        <a:pt x="79" y="106"/>
                        <a:pt x="79" y="106"/>
                        <a:pt x="79" y="106"/>
                      </a:cubicBezTo>
                      <a:cubicBezTo>
                        <a:pt x="79" y="43"/>
                        <a:pt x="79" y="43"/>
                        <a:pt x="79" y="43"/>
                      </a:cubicBezTo>
                      <a:lnTo>
                        <a:pt x="37" y="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2" name="Freeform 319"/>
                <p:cNvSpPr>
                  <a:spLocks noEditPoints="1"/>
                </p:cNvSpPr>
                <p:nvPr/>
              </p:nvSpPr>
              <p:spPr bwMode="auto">
                <a:xfrm>
                  <a:off x="2338388" y="2479676"/>
                  <a:ext cx="136525" cy="134938"/>
                </a:xfrm>
                <a:custGeom>
                  <a:avLst/>
                  <a:gdLst>
                    <a:gd name="T0" fmla="*/ 99 w 128"/>
                    <a:gd name="T1" fmla="*/ 127 h 127"/>
                    <a:gd name="T2" fmla="*/ 89 w 128"/>
                    <a:gd name="T3" fmla="*/ 123 h 127"/>
                    <a:gd name="T4" fmla="*/ 5 w 128"/>
                    <a:gd name="T5" fmla="*/ 39 h 127"/>
                    <a:gd name="T6" fmla="*/ 2 w 128"/>
                    <a:gd name="T7" fmla="*/ 24 h 127"/>
                    <a:gd name="T8" fmla="*/ 13 w 128"/>
                    <a:gd name="T9" fmla="*/ 15 h 127"/>
                    <a:gd name="T10" fmla="*/ 111 w 128"/>
                    <a:gd name="T11" fmla="*/ 1 h 127"/>
                    <a:gd name="T12" fmla="*/ 123 w 128"/>
                    <a:gd name="T13" fmla="*/ 5 h 127"/>
                    <a:gd name="T14" fmla="*/ 127 w 128"/>
                    <a:gd name="T15" fmla="*/ 17 h 127"/>
                    <a:gd name="T16" fmla="*/ 113 w 128"/>
                    <a:gd name="T17" fmla="*/ 115 h 127"/>
                    <a:gd name="T18" fmla="*/ 103 w 128"/>
                    <a:gd name="T19" fmla="*/ 126 h 127"/>
                    <a:gd name="T20" fmla="*/ 99 w 128"/>
                    <a:gd name="T21" fmla="*/ 127 h 127"/>
                    <a:gd name="T22" fmla="*/ 45 w 128"/>
                    <a:gd name="T23" fmla="*/ 39 h 127"/>
                    <a:gd name="T24" fmla="*/ 89 w 128"/>
                    <a:gd name="T25" fmla="*/ 83 h 127"/>
                    <a:gd name="T26" fmla="*/ 97 w 128"/>
                    <a:gd name="T27" fmla="*/ 31 h 127"/>
                    <a:gd name="T28" fmla="*/ 45 w 128"/>
                    <a:gd name="T29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99" y="127"/>
                      </a:moveTo>
                      <a:cubicBezTo>
                        <a:pt x="95" y="127"/>
                        <a:pt x="92" y="125"/>
                        <a:pt x="89" y="123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1" y="35"/>
                        <a:pt x="0" y="29"/>
                        <a:pt x="2" y="24"/>
                      </a:cubicBezTo>
                      <a:cubicBezTo>
                        <a:pt x="3" y="19"/>
                        <a:pt x="8" y="16"/>
                        <a:pt x="13" y="15"/>
                      </a:cubicBezTo>
                      <a:cubicBezTo>
                        <a:pt x="111" y="1"/>
                        <a:pt x="111" y="1"/>
                        <a:pt x="111" y="1"/>
                      </a:cubicBezTo>
                      <a:cubicBezTo>
                        <a:pt x="116" y="0"/>
                        <a:pt x="120" y="2"/>
                        <a:pt x="123" y="5"/>
                      </a:cubicBezTo>
                      <a:cubicBezTo>
                        <a:pt x="126" y="8"/>
                        <a:pt x="128" y="12"/>
                        <a:pt x="127" y="17"/>
                      </a:cubicBezTo>
                      <a:cubicBezTo>
                        <a:pt x="113" y="115"/>
                        <a:pt x="113" y="115"/>
                        <a:pt x="113" y="115"/>
                      </a:cubicBezTo>
                      <a:cubicBezTo>
                        <a:pt x="112" y="120"/>
                        <a:pt x="108" y="124"/>
                        <a:pt x="103" y="126"/>
                      </a:cubicBezTo>
                      <a:cubicBezTo>
                        <a:pt x="102" y="127"/>
                        <a:pt x="100" y="127"/>
                        <a:pt x="99" y="127"/>
                      </a:cubicBezTo>
                      <a:close/>
                      <a:moveTo>
                        <a:pt x="45" y="39"/>
                      </a:moveTo>
                      <a:cubicBezTo>
                        <a:pt x="89" y="83"/>
                        <a:pt x="89" y="83"/>
                        <a:pt x="89" y="83"/>
                      </a:cubicBezTo>
                      <a:cubicBezTo>
                        <a:pt x="97" y="31"/>
                        <a:pt x="97" y="31"/>
                        <a:pt x="97" y="31"/>
                      </a:cubicBezTo>
                      <a:lnTo>
                        <a:pt x="45" y="3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3" name="Freeform 320"/>
                <p:cNvSpPr>
                  <a:spLocks noEditPoints="1"/>
                </p:cNvSpPr>
                <p:nvPr/>
              </p:nvSpPr>
              <p:spPr bwMode="auto">
                <a:xfrm>
                  <a:off x="1784351" y="3035301"/>
                  <a:ext cx="134938" cy="134938"/>
                </a:xfrm>
                <a:custGeom>
                  <a:avLst/>
                  <a:gdLst>
                    <a:gd name="T0" fmla="*/ 14 w 127"/>
                    <a:gd name="T1" fmla="*/ 127 h 127"/>
                    <a:gd name="T2" fmla="*/ 4 w 127"/>
                    <a:gd name="T3" fmla="*/ 123 h 127"/>
                    <a:gd name="T4" fmla="*/ 0 w 127"/>
                    <a:gd name="T5" fmla="*/ 111 h 127"/>
                    <a:gd name="T6" fmla="*/ 14 w 127"/>
                    <a:gd name="T7" fmla="*/ 13 h 127"/>
                    <a:gd name="T8" fmla="*/ 24 w 127"/>
                    <a:gd name="T9" fmla="*/ 1 h 127"/>
                    <a:gd name="T10" fmla="*/ 38 w 127"/>
                    <a:gd name="T11" fmla="*/ 5 h 127"/>
                    <a:gd name="T12" fmla="*/ 122 w 127"/>
                    <a:gd name="T13" fmla="*/ 89 h 127"/>
                    <a:gd name="T14" fmla="*/ 126 w 127"/>
                    <a:gd name="T15" fmla="*/ 103 h 127"/>
                    <a:gd name="T16" fmla="*/ 114 w 127"/>
                    <a:gd name="T17" fmla="*/ 112 h 127"/>
                    <a:gd name="T18" fmla="*/ 16 w 127"/>
                    <a:gd name="T19" fmla="*/ 127 h 127"/>
                    <a:gd name="T20" fmla="*/ 14 w 127"/>
                    <a:gd name="T21" fmla="*/ 127 h 127"/>
                    <a:gd name="T22" fmla="*/ 38 w 127"/>
                    <a:gd name="T23" fmla="*/ 44 h 127"/>
                    <a:gd name="T24" fmla="*/ 31 w 127"/>
                    <a:gd name="T25" fmla="*/ 96 h 127"/>
                    <a:gd name="T26" fmla="*/ 83 w 127"/>
                    <a:gd name="T27" fmla="*/ 89 h 127"/>
                    <a:gd name="T28" fmla="*/ 38 w 127"/>
                    <a:gd name="T29" fmla="*/ 44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127">
                      <a:moveTo>
                        <a:pt x="14" y="127"/>
                      </a:moveTo>
                      <a:cubicBezTo>
                        <a:pt x="10" y="127"/>
                        <a:pt x="7" y="125"/>
                        <a:pt x="4" y="123"/>
                      </a:cubicBezTo>
                      <a:cubicBezTo>
                        <a:pt x="1" y="119"/>
                        <a:pt x="0" y="115"/>
                        <a:pt x="0" y="111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5" y="7"/>
                        <a:pt x="19" y="3"/>
                        <a:pt x="24" y="1"/>
                      </a:cubicBezTo>
                      <a:cubicBezTo>
                        <a:pt x="29" y="0"/>
                        <a:pt x="34" y="1"/>
                        <a:pt x="38" y="5"/>
                      </a:cubicBezTo>
                      <a:cubicBezTo>
                        <a:pt x="122" y="89"/>
                        <a:pt x="122" y="89"/>
                        <a:pt x="122" y="89"/>
                      </a:cubicBezTo>
                      <a:cubicBezTo>
                        <a:pt x="126" y="92"/>
                        <a:pt x="127" y="98"/>
                        <a:pt x="126" y="103"/>
                      </a:cubicBezTo>
                      <a:cubicBezTo>
                        <a:pt x="124" y="108"/>
                        <a:pt x="120" y="112"/>
                        <a:pt x="114" y="112"/>
                      </a:cubicBezTo>
                      <a:cubicBezTo>
                        <a:pt x="16" y="127"/>
                        <a:pt x="16" y="127"/>
                        <a:pt x="16" y="127"/>
                      </a:cubicBezTo>
                      <a:cubicBezTo>
                        <a:pt x="15" y="127"/>
                        <a:pt x="15" y="127"/>
                        <a:pt x="14" y="127"/>
                      </a:cubicBezTo>
                      <a:close/>
                      <a:moveTo>
                        <a:pt x="38" y="44"/>
                      </a:moveTo>
                      <a:cubicBezTo>
                        <a:pt x="31" y="96"/>
                        <a:pt x="31" y="96"/>
                        <a:pt x="31" y="96"/>
                      </a:cubicBezTo>
                      <a:cubicBezTo>
                        <a:pt x="83" y="89"/>
                        <a:pt x="83" y="89"/>
                        <a:pt x="83" y="89"/>
                      </a:cubicBezTo>
                      <a:lnTo>
                        <a:pt x="38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4" name="Freeform 321"/>
                <p:cNvSpPr>
                  <a:spLocks noEditPoints="1"/>
                </p:cNvSpPr>
                <p:nvPr/>
              </p:nvSpPr>
              <p:spPr bwMode="auto">
                <a:xfrm>
                  <a:off x="2338388" y="3035301"/>
                  <a:ext cx="136525" cy="134938"/>
                </a:xfrm>
                <a:custGeom>
                  <a:avLst/>
                  <a:gdLst>
                    <a:gd name="T0" fmla="*/ 113 w 128"/>
                    <a:gd name="T1" fmla="*/ 127 h 127"/>
                    <a:gd name="T2" fmla="*/ 111 w 128"/>
                    <a:gd name="T3" fmla="*/ 127 h 127"/>
                    <a:gd name="T4" fmla="*/ 13 w 128"/>
                    <a:gd name="T5" fmla="*/ 112 h 127"/>
                    <a:gd name="T6" fmla="*/ 2 w 128"/>
                    <a:gd name="T7" fmla="*/ 103 h 127"/>
                    <a:gd name="T8" fmla="*/ 5 w 128"/>
                    <a:gd name="T9" fmla="*/ 89 h 127"/>
                    <a:gd name="T10" fmla="*/ 89 w 128"/>
                    <a:gd name="T11" fmla="*/ 5 h 127"/>
                    <a:gd name="T12" fmla="*/ 103 w 128"/>
                    <a:gd name="T13" fmla="*/ 1 h 127"/>
                    <a:gd name="T14" fmla="*/ 113 w 128"/>
                    <a:gd name="T15" fmla="*/ 13 h 127"/>
                    <a:gd name="T16" fmla="*/ 127 w 128"/>
                    <a:gd name="T17" fmla="*/ 111 h 127"/>
                    <a:gd name="T18" fmla="*/ 123 w 128"/>
                    <a:gd name="T19" fmla="*/ 123 h 127"/>
                    <a:gd name="T20" fmla="*/ 113 w 128"/>
                    <a:gd name="T21" fmla="*/ 127 h 127"/>
                    <a:gd name="T22" fmla="*/ 45 w 128"/>
                    <a:gd name="T23" fmla="*/ 89 h 127"/>
                    <a:gd name="T24" fmla="*/ 97 w 128"/>
                    <a:gd name="T25" fmla="*/ 96 h 127"/>
                    <a:gd name="T26" fmla="*/ 89 w 128"/>
                    <a:gd name="T27" fmla="*/ 44 h 127"/>
                    <a:gd name="T28" fmla="*/ 45 w 128"/>
                    <a:gd name="T29" fmla="*/ 8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13" y="127"/>
                      </a:moveTo>
                      <a:cubicBezTo>
                        <a:pt x="112" y="127"/>
                        <a:pt x="112" y="127"/>
                        <a:pt x="111" y="127"/>
                      </a:cubicBezTo>
                      <a:cubicBezTo>
                        <a:pt x="13" y="112"/>
                        <a:pt x="13" y="112"/>
                        <a:pt x="13" y="112"/>
                      </a:cubicBezTo>
                      <a:cubicBezTo>
                        <a:pt x="8" y="112"/>
                        <a:pt x="3" y="108"/>
                        <a:pt x="2" y="103"/>
                      </a:cubicBezTo>
                      <a:cubicBezTo>
                        <a:pt x="0" y="98"/>
                        <a:pt x="1" y="92"/>
                        <a:pt x="5" y="89"/>
                      </a:cubicBezTo>
                      <a:cubicBezTo>
                        <a:pt x="89" y="5"/>
                        <a:pt x="89" y="5"/>
                        <a:pt x="89" y="5"/>
                      </a:cubicBezTo>
                      <a:cubicBezTo>
                        <a:pt x="93" y="1"/>
                        <a:pt x="98" y="0"/>
                        <a:pt x="103" y="1"/>
                      </a:cubicBezTo>
                      <a:cubicBezTo>
                        <a:pt x="108" y="3"/>
                        <a:pt x="112" y="7"/>
                        <a:pt x="113" y="13"/>
                      </a:cubicBezTo>
                      <a:cubicBezTo>
                        <a:pt x="127" y="111"/>
                        <a:pt x="127" y="111"/>
                        <a:pt x="127" y="111"/>
                      </a:cubicBezTo>
                      <a:cubicBezTo>
                        <a:pt x="128" y="115"/>
                        <a:pt x="126" y="119"/>
                        <a:pt x="123" y="123"/>
                      </a:cubicBezTo>
                      <a:cubicBezTo>
                        <a:pt x="120" y="125"/>
                        <a:pt x="117" y="127"/>
                        <a:pt x="113" y="127"/>
                      </a:cubicBezTo>
                      <a:close/>
                      <a:moveTo>
                        <a:pt x="45" y="89"/>
                      </a:moveTo>
                      <a:cubicBezTo>
                        <a:pt x="97" y="96"/>
                        <a:pt x="97" y="96"/>
                        <a:pt x="97" y="96"/>
                      </a:cubicBezTo>
                      <a:cubicBezTo>
                        <a:pt x="89" y="44"/>
                        <a:pt x="89" y="44"/>
                        <a:pt x="89" y="44"/>
                      </a:cubicBezTo>
                      <a:lnTo>
                        <a:pt x="45" y="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5" name="Freeform 322"/>
                <p:cNvSpPr>
                  <a:spLocks noEditPoints="1"/>
                </p:cNvSpPr>
                <p:nvPr/>
              </p:nvSpPr>
              <p:spPr bwMode="auto">
                <a:xfrm>
                  <a:off x="1784351" y="2479676"/>
                  <a:ext cx="134938" cy="134938"/>
                </a:xfrm>
                <a:custGeom>
                  <a:avLst/>
                  <a:gdLst>
                    <a:gd name="T0" fmla="*/ 28 w 127"/>
                    <a:gd name="T1" fmla="*/ 127 h 127"/>
                    <a:gd name="T2" fmla="*/ 24 w 127"/>
                    <a:gd name="T3" fmla="*/ 126 h 127"/>
                    <a:gd name="T4" fmla="*/ 14 w 127"/>
                    <a:gd name="T5" fmla="*/ 115 h 127"/>
                    <a:gd name="T6" fmla="*/ 0 w 127"/>
                    <a:gd name="T7" fmla="*/ 17 h 127"/>
                    <a:gd name="T8" fmla="*/ 4 w 127"/>
                    <a:gd name="T9" fmla="*/ 5 h 127"/>
                    <a:gd name="T10" fmla="*/ 16 w 127"/>
                    <a:gd name="T11" fmla="*/ 1 h 127"/>
                    <a:gd name="T12" fmla="*/ 114 w 127"/>
                    <a:gd name="T13" fmla="*/ 15 h 127"/>
                    <a:gd name="T14" fmla="*/ 126 w 127"/>
                    <a:gd name="T15" fmla="*/ 24 h 127"/>
                    <a:gd name="T16" fmla="*/ 122 w 127"/>
                    <a:gd name="T17" fmla="*/ 39 h 127"/>
                    <a:gd name="T18" fmla="*/ 38 w 127"/>
                    <a:gd name="T19" fmla="*/ 123 h 127"/>
                    <a:gd name="T20" fmla="*/ 28 w 127"/>
                    <a:gd name="T21" fmla="*/ 127 h 127"/>
                    <a:gd name="T22" fmla="*/ 31 w 127"/>
                    <a:gd name="T23" fmla="*/ 31 h 127"/>
                    <a:gd name="T24" fmla="*/ 38 w 127"/>
                    <a:gd name="T25" fmla="*/ 83 h 127"/>
                    <a:gd name="T26" fmla="*/ 83 w 127"/>
                    <a:gd name="T27" fmla="*/ 39 h 127"/>
                    <a:gd name="T28" fmla="*/ 31 w 127"/>
                    <a:gd name="T29" fmla="*/ 31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127">
                      <a:moveTo>
                        <a:pt x="28" y="127"/>
                      </a:moveTo>
                      <a:cubicBezTo>
                        <a:pt x="27" y="127"/>
                        <a:pt x="25" y="127"/>
                        <a:pt x="24" y="126"/>
                      </a:cubicBezTo>
                      <a:cubicBezTo>
                        <a:pt x="19" y="124"/>
                        <a:pt x="15" y="120"/>
                        <a:pt x="14" y="115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2"/>
                        <a:pt x="1" y="8"/>
                        <a:pt x="4" y="5"/>
                      </a:cubicBezTo>
                      <a:cubicBezTo>
                        <a:pt x="7" y="2"/>
                        <a:pt x="12" y="0"/>
                        <a:pt x="16" y="1"/>
                      </a:cubicBezTo>
                      <a:cubicBezTo>
                        <a:pt x="114" y="15"/>
                        <a:pt x="114" y="15"/>
                        <a:pt x="114" y="15"/>
                      </a:cubicBezTo>
                      <a:cubicBezTo>
                        <a:pt x="120" y="16"/>
                        <a:pt x="124" y="19"/>
                        <a:pt x="126" y="24"/>
                      </a:cubicBezTo>
                      <a:cubicBezTo>
                        <a:pt x="127" y="29"/>
                        <a:pt x="126" y="35"/>
                        <a:pt x="122" y="39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35" y="125"/>
                        <a:pt x="32" y="127"/>
                        <a:pt x="28" y="127"/>
                      </a:cubicBezTo>
                      <a:close/>
                      <a:moveTo>
                        <a:pt x="31" y="31"/>
                      </a:moveTo>
                      <a:cubicBezTo>
                        <a:pt x="38" y="83"/>
                        <a:pt x="38" y="83"/>
                        <a:pt x="38" y="83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lnTo>
                        <a:pt x="31" y="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6" name="Freeform 323"/>
                <p:cNvSpPr>
                  <a:spLocks/>
                </p:cNvSpPr>
                <p:nvPr/>
              </p:nvSpPr>
              <p:spPr bwMode="auto">
                <a:xfrm>
                  <a:off x="1914526" y="2665413"/>
                  <a:ext cx="474663" cy="385763"/>
                </a:xfrm>
                <a:custGeom>
                  <a:avLst/>
                  <a:gdLst>
                    <a:gd name="T0" fmla="*/ 200 w 446"/>
                    <a:gd name="T1" fmla="*/ 362 h 362"/>
                    <a:gd name="T2" fmla="*/ 0 w 446"/>
                    <a:gd name="T3" fmla="*/ 163 h 362"/>
                    <a:gd name="T4" fmla="*/ 163 w 446"/>
                    <a:gd name="T5" fmla="*/ 0 h 362"/>
                    <a:gd name="T6" fmla="*/ 295 w 446"/>
                    <a:gd name="T7" fmla="*/ 133 h 362"/>
                    <a:gd name="T8" fmla="*/ 186 w 446"/>
                    <a:gd name="T9" fmla="*/ 242 h 362"/>
                    <a:gd name="T10" fmla="*/ 96 w 446"/>
                    <a:gd name="T11" fmla="*/ 152 h 362"/>
                    <a:gd name="T12" fmla="*/ 171 w 446"/>
                    <a:gd name="T13" fmla="*/ 77 h 362"/>
                    <a:gd name="T14" fmla="*/ 234 w 446"/>
                    <a:gd name="T15" fmla="*/ 140 h 362"/>
                    <a:gd name="T16" fmla="*/ 181 w 446"/>
                    <a:gd name="T17" fmla="*/ 193 h 362"/>
                    <a:gd name="T18" fmla="*/ 136 w 446"/>
                    <a:gd name="T19" fmla="*/ 148 h 362"/>
                    <a:gd name="T20" fmla="*/ 150 w 446"/>
                    <a:gd name="T21" fmla="*/ 134 h 362"/>
                    <a:gd name="T22" fmla="*/ 164 w 446"/>
                    <a:gd name="T23" fmla="*/ 148 h 362"/>
                    <a:gd name="T24" fmla="*/ 181 w 446"/>
                    <a:gd name="T25" fmla="*/ 165 h 362"/>
                    <a:gd name="T26" fmla="*/ 206 w 446"/>
                    <a:gd name="T27" fmla="*/ 140 h 362"/>
                    <a:gd name="T28" fmla="*/ 171 w 446"/>
                    <a:gd name="T29" fmla="*/ 105 h 362"/>
                    <a:gd name="T30" fmla="*/ 124 w 446"/>
                    <a:gd name="T31" fmla="*/ 152 h 362"/>
                    <a:gd name="T32" fmla="*/ 186 w 446"/>
                    <a:gd name="T33" fmla="*/ 214 h 362"/>
                    <a:gd name="T34" fmla="*/ 267 w 446"/>
                    <a:gd name="T35" fmla="*/ 133 h 362"/>
                    <a:gd name="T36" fmla="*/ 163 w 446"/>
                    <a:gd name="T37" fmla="*/ 28 h 362"/>
                    <a:gd name="T38" fmla="*/ 28 w 446"/>
                    <a:gd name="T39" fmla="*/ 163 h 362"/>
                    <a:gd name="T40" fmla="*/ 200 w 446"/>
                    <a:gd name="T41" fmla="*/ 334 h 362"/>
                    <a:gd name="T42" fmla="*/ 418 w 446"/>
                    <a:gd name="T43" fmla="*/ 116 h 362"/>
                    <a:gd name="T44" fmla="*/ 432 w 446"/>
                    <a:gd name="T45" fmla="*/ 102 h 362"/>
                    <a:gd name="T46" fmla="*/ 446 w 446"/>
                    <a:gd name="T47" fmla="*/ 116 h 362"/>
                    <a:gd name="T48" fmla="*/ 200 w 446"/>
                    <a:gd name="T49" fmla="*/ 362 h 3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46" h="362">
                      <a:moveTo>
                        <a:pt x="200" y="362"/>
                      </a:moveTo>
                      <a:cubicBezTo>
                        <a:pt x="90" y="362"/>
                        <a:pt x="0" y="273"/>
                        <a:pt x="0" y="163"/>
                      </a:cubicBezTo>
                      <a:cubicBezTo>
                        <a:pt x="0" y="73"/>
                        <a:pt x="73" y="0"/>
                        <a:pt x="163" y="0"/>
                      </a:cubicBezTo>
                      <a:cubicBezTo>
                        <a:pt x="236" y="0"/>
                        <a:pt x="295" y="60"/>
                        <a:pt x="295" y="133"/>
                      </a:cubicBezTo>
                      <a:cubicBezTo>
                        <a:pt x="295" y="193"/>
                        <a:pt x="246" y="242"/>
                        <a:pt x="186" y="242"/>
                      </a:cubicBezTo>
                      <a:cubicBezTo>
                        <a:pt x="137" y="242"/>
                        <a:pt x="96" y="202"/>
                        <a:pt x="96" y="152"/>
                      </a:cubicBezTo>
                      <a:cubicBezTo>
                        <a:pt x="96" y="111"/>
                        <a:pt x="130" y="77"/>
                        <a:pt x="171" y="77"/>
                      </a:cubicBezTo>
                      <a:cubicBezTo>
                        <a:pt x="206" y="77"/>
                        <a:pt x="234" y="105"/>
                        <a:pt x="234" y="140"/>
                      </a:cubicBezTo>
                      <a:cubicBezTo>
                        <a:pt x="234" y="169"/>
                        <a:pt x="210" y="193"/>
                        <a:pt x="181" y="193"/>
                      </a:cubicBezTo>
                      <a:cubicBezTo>
                        <a:pt x="156" y="193"/>
                        <a:pt x="136" y="173"/>
                        <a:pt x="136" y="148"/>
                      </a:cubicBezTo>
                      <a:cubicBezTo>
                        <a:pt x="136" y="140"/>
                        <a:pt x="142" y="134"/>
                        <a:pt x="150" y="134"/>
                      </a:cubicBezTo>
                      <a:cubicBezTo>
                        <a:pt x="157" y="134"/>
                        <a:pt x="164" y="140"/>
                        <a:pt x="164" y="148"/>
                      </a:cubicBezTo>
                      <a:cubicBezTo>
                        <a:pt x="164" y="157"/>
                        <a:pt x="171" y="165"/>
                        <a:pt x="181" y="165"/>
                      </a:cubicBezTo>
                      <a:cubicBezTo>
                        <a:pt x="195" y="165"/>
                        <a:pt x="206" y="154"/>
                        <a:pt x="206" y="140"/>
                      </a:cubicBezTo>
                      <a:cubicBezTo>
                        <a:pt x="206" y="121"/>
                        <a:pt x="190" y="105"/>
                        <a:pt x="171" y="105"/>
                      </a:cubicBezTo>
                      <a:cubicBezTo>
                        <a:pt x="145" y="105"/>
                        <a:pt x="124" y="126"/>
                        <a:pt x="124" y="152"/>
                      </a:cubicBezTo>
                      <a:cubicBezTo>
                        <a:pt x="124" y="186"/>
                        <a:pt x="152" y="214"/>
                        <a:pt x="186" y="214"/>
                      </a:cubicBezTo>
                      <a:cubicBezTo>
                        <a:pt x="231" y="214"/>
                        <a:pt x="267" y="178"/>
                        <a:pt x="267" y="133"/>
                      </a:cubicBezTo>
                      <a:cubicBezTo>
                        <a:pt x="267" y="75"/>
                        <a:pt x="220" y="28"/>
                        <a:pt x="163" y="28"/>
                      </a:cubicBezTo>
                      <a:cubicBezTo>
                        <a:pt x="88" y="28"/>
                        <a:pt x="28" y="88"/>
                        <a:pt x="28" y="163"/>
                      </a:cubicBezTo>
                      <a:cubicBezTo>
                        <a:pt x="28" y="257"/>
                        <a:pt x="105" y="334"/>
                        <a:pt x="200" y="334"/>
                      </a:cubicBezTo>
                      <a:cubicBezTo>
                        <a:pt x="320" y="334"/>
                        <a:pt x="418" y="237"/>
                        <a:pt x="418" y="116"/>
                      </a:cubicBezTo>
                      <a:cubicBezTo>
                        <a:pt x="418" y="109"/>
                        <a:pt x="424" y="102"/>
                        <a:pt x="432" y="102"/>
                      </a:cubicBezTo>
                      <a:cubicBezTo>
                        <a:pt x="440" y="102"/>
                        <a:pt x="446" y="109"/>
                        <a:pt x="446" y="116"/>
                      </a:cubicBezTo>
                      <a:cubicBezTo>
                        <a:pt x="446" y="252"/>
                        <a:pt x="335" y="362"/>
                        <a:pt x="200" y="3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3" name="그룹 2"/>
            <p:cNvGrpSpPr/>
            <p:nvPr/>
          </p:nvGrpSpPr>
          <p:grpSpPr>
            <a:xfrm>
              <a:off x="3953908" y="2812104"/>
              <a:ext cx="2558474" cy="2922488"/>
              <a:chOff x="3930803" y="4365658"/>
              <a:chExt cx="2286118" cy="2611382"/>
            </a:xfrm>
          </p:grpSpPr>
          <p:pic>
            <p:nvPicPr>
              <p:cNvPr id="216" name="Google Shape;1903;p94"/>
              <p:cNvPicPr preferRelativeResize="0"/>
              <p:nvPr/>
            </p:nvPicPr>
            <p:blipFill rotWithShape="1">
              <a:blip r:embed="rId5">
                <a:alphaModFix/>
              </a:blip>
              <a:srcRect l="6792" r="7610" b="9320"/>
              <a:stretch/>
            </p:blipFill>
            <p:spPr>
              <a:xfrm>
                <a:off x="3930803" y="4365658"/>
                <a:ext cx="2286118" cy="26113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4" name="Google Shape;1907;p94"/>
              <p:cNvSpPr txBox="1"/>
              <p:nvPr/>
            </p:nvSpPr>
            <p:spPr>
              <a:xfrm>
                <a:off x="4238856" y="4535344"/>
                <a:ext cx="1935834" cy="302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 b="1" dirty="0" smtClean="0">
                    <a:solidFill>
                      <a:srgbClr val="333333"/>
                    </a:solidFill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  <a:cs typeface="Calibri"/>
                    <a:sym typeface="Calibri"/>
                  </a:rPr>
                  <a:t>효재</a:t>
                </a:r>
                <a:endParaRPr sz="1000" b="1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12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80" name="Google Shape;1102;p84"/>
          <p:cNvSpPr/>
          <p:nvPr/>
        </p:nvSpPr>
        <p:spPr>
          <a:xfrm>
            <a:off x="2134394" y="582269"/>
            <a:ext cx="798167" cy="47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계획</a:t>
            </a:r>
            <a:endParaRPr sz="140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1" name="Google Shape;1103;p84"/>
          <p:cNvGrpSpPr/>
          <p:nvPr/>
        </p:nvGrpSpPr>
        <p:grpSpPr>
          <a:xfrm>
            <a:off x="1946312" y="534333"/>
            <a:ext cx="1215047" cy="549141"/>
            <a:chOff x="1559188" y="1725967"/>
            <a:chExt cx="964527" cy="435916"/>
          </a:xfrm>
          <a:solidFill>
            <a:srgbClr val="0A3C62"/>
          </a:solidFill>
        </p:grpSpPr>
        <p:grpSp>
          <p:nvGrpSpPr>
            <p:cNvPr id="83" name="Google Shape;1104;p84"/>
            <p:cNvGrpSpPr/>
            <p:nvPr/>
          </p:nvGrpSpPr>
          <p:grpSpPr>
            <a:xfrm rot="5400000" flipH="1">
              <a:off x="1825734" y="1459421"/>
              <a:ext cx="431435" cy="964527"/>
              <a:chOff x="-28701" y="3356992"/>
              <a:chExt cx="1179105" cy="2636039"/>
            </a:xfrm>
            <a:grpFill/>
          </p:grpSpPr>
          <p:sp>
            <p:nvSpPr>
              <p:cNvPr id="85" name="Google Shape;1105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  <a:close/>
                    <a:moveTo>
                      <a:pt x="106" y="256"/>
                    </a:moveTo>
                    <a:lnTo>
                      <a:pt x="106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106;p84"/>
              <p:cNvSpPr/>
              <p:nvPr/>
            </p:nvSpPr>
            <p:spPr>
              <a:xfrm>
                <a:off x="739581" y="3667015"/>
                <a:ext cx="178729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6" extrusionOk="0">
                    <a:moveTo>
                      <a:pt x="106" y="256"/>
                    </a:moveTo>
                    <a:lnTo>
                      <a:pt x="106" y="256"/>
                    </a:lnTo>
                    <a:lnTo>
                      <a:pt x="118" y="256"/>
                    </a:lnTo>
                    <a:lnTo>
                      <a:pt x="128" y="254"/>
                    </a:lnTo>
                    <a:lnTo>
                      <a:pt x="137" y="250"/>
                    </a:lnTo>
                    <a:lnTo>
                      <a:pt x="147" y="246"/>
                    </a:lnTo>
                    <a:lnTo>
                      <a:pt x="165" y="234"/>
                    </a:lnTo>
                    <a:lnTo>
                      <a:pt x="181" y="218"/>
                    </a:lnTo>
                    <a:lnTo>
                      <a:pt x="193" y="200"/>
                    </a:lnTo>
                    <a:lnTo>
                      <a:pt x="203" y="178"/>
                    </a:lnTo>
                    <a:lnTo>
                      <a:pt x="209" y="154"/>
                    </a:lnTo>
                    <a:lnTo>
                      <a:pt x="211" y="128"/>
                    </a:lnTo>
                    <a:lnTo>
                      <a:pt x="211" y="128"/>
                    </a:lnTo>
                    <a:lnTo>
                      <a:pt x="209" y="102"/>
                    </a:lnTo>
                    <a:lnTo>
                      <a:pt x="203" y="78"/>
                    </a:lnTo>
                    <a:lnTo>
                      <a:pt x="193" y="58"/>
                    </a:lnTo>
                    <a:lnTo>
                      <a:pt x="181" y="38"/>
                    </a:lnTo>
                    <a:lnTo>
                      <a:pt x="165" y="22"/>
                    </a:lnTo>
                    <a:lnTo>
                      <a:pt x="147" y="10"/>
                    </a:lnTo>
                    <a:lnTo>
                      <a:pt x="137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4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8"/>
                    </a:lnTo>
                    <a:lnTo>
                      <a:pt x="8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4" y="250"/>
                    </a:lnTo>
                    <a:lnTo>
                      <a:pt x="86" y="254"/>
                    </a:lnTo>
                    <a:lnTo>
                      <a:pt x="96" y="256"/>
                    </a:lnTo>
                    <a:lnTo>
                      <a:pt x="106" y="256"/>
                    </a:lnTo>
                    <a:lnTo>
                      <a:pt x="106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107;p84"/>
              <p:cNvCxnSpPr/>
              <p:nvPr/>
            </p:nvCxnSpPr>
            <p:spPr>
              <a:xfrm>
                <a:off x="829369" y="38838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88" name="Google Shape;1108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  <a:close/>
                    <a:moveTo>
                      <a:pt x="50" y="182"/>
                    </a:moveTo>
                    <a:lnTo>
                      <a:pt x="5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109;p84"/>
              <p:cNvSpPr/>
              <p:nvPr/>
            </p:nvSpPr>
            <p:spPr>
              <a:xfrm>
                <a:off x="901369" y="3844897"/>
                <a:ext cx="135529" cy="1575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6" extrusionOk="0">
                    <a:moveTo>
                      <a:pt x="50" y="182"/>
                    </a:moveTo>
                    <a:lnTo>
                      <a:pt x="50" y="182"/>
                    </a:lnTo>
                    <a:lnTo>
                      <a:pt x="66" y="186"/>
                    </a:lnTo>
                    <a:lnTo>
                      <a:pt x="82" y="186"/>
                    </a:lnTo>
                    <a:lnTo>
                      <a:pt x="98" y="180"/>
                    </a:lnTo>
                    <a:lnTo>
                      <a:pt x="112" y="174"/>
                    </a:lnTo>
                    <a:lnTo>
                      <a:pt x="126" y="164"/>
                    </a:lnTo>
                    <a:lnTo>
                      <a:pt x="138" y="150"/>
                    </a:lnTo>
                    <a:lnTo>
                      <a:pt x="148" y="134"/>
                    </a:lnTo>
                    <a:lnTo>
                      <a:pt x="154" y="118"/>
                    </a:lnTo>
                    <a:lnTo>
                      <a:pt x="154" y="118"/>
                    </a:lnTo>
                    <a:lnTo>
                      <a:pt x="158" y="98"/>
                    </a:lnTo>
                    <a:lnTo>
                      <a:pt x="160" y="80"/>
                    </a:lnTo>
                    <a:lnTo>
                      <a:pt x="158" y="64"/>
                    </a:lnTo>
                    <a:lnTo>
                      <a:pt x="154" y="46"/>
                    </a:lnTo>
                    <a:lnTo>
                      <a:pt x="146" y="32"/>
                    </a:lnTo>
                    <a:lnTo>
                      <a:pt x="136" y="20"/>
                    </a:lnTo>
                    <a:lnTo>
                      <a:pt x="124" y="1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94" y="0"/>
                    </a:lnTo>
                    <a:lnTo>
                      <a:pt x="78" y="2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2"/>
                    </a:lnTo>
                    <a:lnTo>
                      <a:pt x="22" y="36"/>
                    </a:lnTo>
                    <a:lnTo>
                      <a:pt x="12" y="52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6"/>
                    </a:lnTo>
                    <a:lnTo>
                      <a:pt x="2" y="122"/>
                    </a:lnTo>
                    <a:lnTo>
                      <a:pt x="6" y="140"/>
                    </a:lnTo>
                    <a:lnTo>
                      <a:pt x="14" y="154"/>
                    </a:lnTo>
                    <a:lnTo>
                      <a:pt x="24" y="166"/>
                    </a:lnTo>
                    <a:lnTo>
                      <a:pt x="36" y="176"/>
                    </a:lnTo>
                    <a:lnTo>
                      <a:pt x="50" y="182"/>
                    </a:lnTo>
                    <a:lnTo>
                      <a:pt x="50" y="182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110;p84"/>
              <p:cNvCxnSpPr/>
              <p:nvPr/>
            </p:nvCxnSpPr>
            <p:spPr>
              <a:xfrm>
                <a:off x="943722" y="3999062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1" name="Google Shape;1111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  <a:close/>
                    <a:moveTo>
                      <a:pt x="42" y="155"/>
                    </a:moveTo>
                    <a:lnTo>
                      <a:pt x="42" y="1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112;p84"/>
              <p:cNvSpPr/>
              <p:nvPr/>
            </p:nvSpPr>
            <p:spPr>
              <a:xfrm>
                <a:off x="1036898" y="3982121"/>
                <a:ext cx="113506" cy="1329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57" extrusionOk="0">
                    <a:moveTo>
                      <a:pt x="42" y="155"/>
                    </a:moveTo>
                    <a:lnTo>
                      <a:pt x="42" y="155"/>
                    </a:lnTo>
                    <a:lnTo>
                      <a:pt x="56" y="157"/>
                    </a:lnTo>
                    <a:lnTo>
                      <a:pt x="68" y="157"/>
                    </a:lnTo>
                    <a:lnTo>
                      <a:pt x="82" y="153"/>
                    </a:lnTo>
                    <a:lnTo>
                      <a:pt x="94" y="147"/>
                    </a:lnTo>
                    <a:lnTo>
                      <a:pt x="104" y="139"/>
                    </a:lnTo>
                    <a:lnTo>
                      <a:pt x="114" y="127"/>
                    </a:lnTo>
                    <a:lnTo>
                      <a:pt x="124" y="115"/>
                    </a:lnTo>
                    <a:lnTo>
                      <a:pt x="130" y="99"/>
                    </a:lnTo>
                    <a:lnTo>
                      <a:pt x="130" y="99"/>
                    </a:lnTo>
                    <a:lnTo>
                      <a:pt x="132" y="85"/>
                    </a:lnTo>
                    <a:lnTo>
                      <a:pt x="134" y="69"/>
                    </a:lnTo>
                    <a:lnTo>
                      <a:pt x="132" y="55"/>
                    </a:lnTo>
                    <a:lnTo>
                      <a:pt x="128" y="41"/>
                    </a:lnTo>
                    <a:lnTo>
                      <a:pt x="122" y="28"/>
                    </a:lnTo>
                    <a:lnTo>
                      <a:pt x="114" y="18"/>
                    </a:lnTo>
                    <a:lnTo>
                      <a:pt x="104" y="10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2" y="4"/>
                    </a:lnTo>
                    <a:lnTo>
                      <a:pt x="40" y="10"/>
                    </a:lnTo>
                    <a:lnTo>
                      <a:pt x="28" y="20"/>
                    </a:lnTo>
                    <a:lnTo>
                      <a:pt x="18" y="30"/>
                    </a:lnTo>
                    <a:lnTo>
                      <a:pt x="10" y="4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0" y="75"/>
                    </a:lnTo>
                    <a:lnTo>
                      <a:pt x="0" y="89"/>
                    </a:lnTo>
                    <a:lnTo>
                      <a:pt x="2" y="105"/>
                    </a:lnTo>
                    <a:lnTo>
                      <a:pt x="6" y="117"/>
                    </a:lnTo>
                    <a:lnTo>
                      <a:pt x="12" y="131"/>
                    </a:lnTo>
                    <a:lnTo>
                      <a:pt x="20" y="141"/>
                    </a:lnTo>
                    <a:lnTo>
                      <a:pt x="30" y="149"/>
                    </a:lnTo>
                    <a:lnTo>
                      <a:pt x="42" y="155"/>
                    </a:lnTo>
                    <a:lnTo>
                      <a:pt x="42" y="15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113;p84"/>
              <p:cNvCxnSpPr/>
              <p:nvPr/>
            </p:nvCxnSpPr>
            <p:spPr>
              <a:xfrm>
                <a:off x="1072475" y="41134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4" name="Google Shape;1114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  <a:close/>
                    <a:moveTo>
                      <a:pt x="108" y="256"/>
                    </a:moveTo>
                    <a:lnTo>
                      <a:pt x="108" y="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115;p84"/>
              <p:cNvSpPr/>
              <p:nvPr/>
            </p:nvSpPr>
            <p:spPr>
              <a:xfrm>
                <a:off x="529510" y="3565368"/>
                <a:ext cx="18127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56" extrusionOk="0">
                    <a:moveTo>
                      <a:pt x="108" y="256"/>
                    </a:moveTo>
                    <a:lnTo>
                      <a:pt x="108" y="256"/>
                    </a:lnTo>
                    <a:lnTo>
                      <a:pt x="118" y="254"/>
                    </a:lnTo>
                    <a:lnTo>
                      <a:pt x="128" y="254"/>
                    </a:lnTo>
                    <a:lnTo>
                      <a:pt x="138" y="250"/>
                    </a:lnTo>
                    <a:lnTo>
                      <a:pt x="148" y="246"/>
                    </a:lnTo>
                    <a:lnTo>
                      <a:pt x="166" y="234"/>
                    </a:lnTo>
                    <a:lnTo>
                      <a:pt x="182" y="218"/>
                    </a:lnTo>
                    <a:lnTo>
                      <a:pt x="196" y="200"/>
                    </a:lnTo>
                    <a:lnTo>
                      <a:pt x="204" y="178"/>
                    </a:lnTo>
                    <a:lnTo>
                      <a:pt x="212" y="154"/>
                    </a:lnTo>
                    <a:lnTo>
                      <a:pt x="214" y="128"/>
                    </a:lnTo>
                    <a:lnTo>
                      <a:pt x="214" y="128"/>
                    </a:lnTo>
                    <a:lnTo>
                      <a:pt x="212" y="102"/>
                    </a:lnTo>
                    <a:lnTo>
                      <a:pt x="204" y="78"/>
                    </a:lnTo>
                    <a:lnTo>
                      <a:pt x="196" y="56"/>
                    </a:lnTo>
                    <a:lnTo>
                      <a:pt x="182" y="38"/>
                    </a:lnTo>
                    <a:lnTo>
                      <a:pt x="166" y="22"/>
                    </a:lnTo>
                    <a:lnTo>
                      <a:pt x="148" y="10"/>
                    </a:lnTo>
                    <a:lnTo>
                      <a:pt x="138" y="6"/>
                    </a:lnTo>
                    <a:lnTo>
                      <a:pt x="128" y="4"/>
                    </a:lnTo>
                    <a:lnTo>
                      <a:pt x="118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6" y="4"/>
                    </a:lnTo>
                    <a:lnTo>
                      <a:pt x="76" y="6"/>
                    </a:lnTo>
                    <a:lnTo>
                      <a:pt x="66" y="10"/>
                    </a:lnTo>
                    <a:lnTo>
                      <a:pt x="48" y="22"/>
                    </a:lnTo>
                    <a:lnTo>
                      <a:pt x="32" y="38"/>
                    </a:lnTo>
                    <a:lnTo>
                      <a:pt x="18" y="56"/>
                    </a:lnTo>
                    <a:lnTo>
                      <a:pt x="10" y="78"/>
                    </a:lnTo>
                    <a:lnTo>
                      <a:pt x="2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4"/>
                    </a:lnTo>
                    <a:lnTo>
                      <a:pt x="10" y="178"/>
                    </a:lnTo>
                    <a:lnTo>
                      <a:pt x="18" y="200"/>
                    </a:lnTo>
                    <a:lnTo>
                      <a:pt x="32" y="218"/>
                    </a:lnTo>
                    <a:lnTo>
                      <a:pt x="48" y="234"/>
                    </a:lnTo>
                    <a:lnTo>
                      <a:pt x="66" y="246"/>
                    </a:lnTo>
                    <a:lnTo>
                      <a:pt x="76" y="250"/>
                    </a:lnTo>
                    <a:lnTo>
                      <a:pt x="86" y="254"/>
                    </a:lnTo>
                    <a:lnTo>
                      <a:pt x="96" y="254"/>
                    </a:lnTo>
                    <a:lnTo>
                      <a:pt x="108" y="256"/>
                    </a:lnTo>
                    <a:lnTo>
                      <a:pt x="108" y="25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116;p84"/>
              <p:cNvCxnSpPr/>
              <p:nvPr/>
            </p:nvCxnSpPr>
            <p:spPr>
              <a:xfrm>
                <a:off x="620993" y="3782215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7" name="Google Shape;1117;p84"/>
              <p:cNvSpPr/>
              <p:nvPr/>
            </p:nvSpPr>
            <p:spPr>
              <a:xfrm>
                <a:off x="-28701" y="3839813"/>
                <a:ext cx="1048657" cy="215321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2542" extrusionOk="0">
                    <a:moveTo>
                      <a:pt x="1136" y="369"/>
                    </a:moveTo>
                    <a:lnTo>
                      <a:pt x="1136" y="369"/>
                    </a:lnTo>
                    <a:lnTo>
                      <a:pt x="1120" y="345"/>
                    </a:lnTo>
                    <a:lnTo>
                      <a:pt x="1100" y="321"/>
                    </a:lnTo>
                    <a:lnTo>
                      <a:pt x="1078" y="301"/>
                    </a:lnTo>
                    <a:lnTo>
                      <a:pt x="1052" y="281"/>
                    </a:lnTo>
                    <a:lnTo>
                      <a:pt x="1019" y="261"/>
                    </a:lnTo>
                    <a:lnTo>
                      <a:pt x="981" y="239"/>
                    </a:lnTo>
                    <a:lnTo>
                      <a:pt x="881" y="188"/>
                    </a:lnTo>
                    <a:lnTo>
                      <a:pt x="881" y="188"/>
                    </a:lnTo>
                    <a:lnTo>
                      <a:pt x="753" y="124"/>
                    </a:lnTo>
                    <a:lnTo>
                      <a:pt x="753" y="124"/>
                    </a:lnTo>
                    <a:lnTo>
                      <a:pt x="691" y="94"/>
                    </a:lnTo>
                    <a:lnTo>
                      <a:pt x="637" y="68"/>
                    </a:lnTo>
                    <a:lnTo>
                      <a:pt x="585" y="46"/>
                    </a:lnTo>
                    <a:lnTo>
                      <a:pt x="537" y="30"/>
                    </a:lnTo>
                    <a:lnTo>
                      <a:pt x="493" y="16"/>
                    </a:lnTo>
                    <a:lnTo>
                      <a:pt x="451" y="6"/>
                    </a:lnTo>
                    <a:lnTo>
                      <a:pt x="413" y="2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44" y="2"/>
                    </a:lnTo>
                    <a:lnTo>
                      <a:pt x="312" y="8"/>
                    </a:lnTo>
                    <a:lnTo>
                      <a:pt x="280" y="16"/>
                    </a:lnTo>
                    <a:lnTo>
                      <a:pt x="250" y="30"/>
                    </a:lnTo>
                    <a:lnTo>
                      <a:pt x="220" y="48"/>
                    </a:lnTo>
                    <a:lnTo>
                      <a:pt x="190" y="72"/>
                    </a:lnTo>
                    <a:lnTo>
                      <a:pt x="160" y="98"/>
                    </a:lnTo>
                    <a:lnTo>
                      <a:pt x="130" y="130"/>
                    </a:lnTo>
                    <a:lnTo>
                      <a:pt x="130" y="130"/>
                    </a:lnTo>
                    <a:lnTo>
                      <a:pt x="96" y="172"/>
                    </a:lnTo>
                    <a:lnTo>
                      <a:pt x="66" y="213"/>
                    </a:lnTo>
                    <a:lnTo>
                      <a:pt x="44" y="253"/>
                    </a:lnTo>
                    <a:lnTo>
                      <a:pt x="26" y="291"/>
                    </a:lnTo>
                    <a:lnTo>
                      <a:pt x="12" y="329"/>
                    </a:lnTo>
                    <a:lnTo>
                      <a:pt x="4" y="365"/>
                    </a:lnTo>
                    <a:lnTo>
                      <a:pt x="0" y="401"/>
                    </a:lnTo>
                    <a:lnTo>
                      <a:pt x="0" y="435"/>
                    </a:lnTo>
                    <a:lnTo>
                      <a:pt x="2" y="467"/>
                    </a:lnTo>
                    <a:lnTo>
                      <a:pt x="8" y="501"/>
                    </a:lnTo>
                    <a:lnTo>
                      <a:pt x="16" y="531"/>
                    </a:lnTo>
                    <a:lnTo>
                      <a:pt x="28" y="563"/>
                    </a:lnTo>
                    <a:lnTo>
                      <a:pt x="40" y="593"/>
                    </a:lnTo>
                    <a:lnTo>
                      <a:pt x="52" y="625"/>
                    </a:lnTo>
                    <a:lnTo>
                      <a:pt x="80" y="683"/>
                    </a:lnTo>
                    <a:lnTo>
                      <a:pt x="80" y="683"/>
                    </a:lnTo>
                    <a:lnTo>
                      <a:pt x="98" y="719"/>
                    </a:lnTo>
                    <a:lnTo>
                      <a:pt x="114" y="755"/>
                    </a:lnTo>
                    <a:lnTo>
                      <a:pt x="114" y="755"/>
                    </a:lnTo>
                    <a:lnTo>
                      <a:pt x="150" y="847"/>
                    </a:lnTo>
                    <a:lnTo>
                      <a:pt x="168" y="895"/>
                    </a:lnTo>
                    <a:lnTo>
                      <a:pt x="184" y="943"/>
                    </a:lnTo>
                    <a:lnTo>
                      <a:pt x="198" y="995"/>
                    </a:lnTo>
                    <a:lnTo>
                      <a:pt x="210" y="1049"/>
                    </a:lnTo>
                    <a:lnTo>
                      <a:pt x="222" y="1105"/>
                    </a:lnTo>
                    <a:lnTo>
                      <a:pt x="230" y="1167"/>
                    </a:lnTo>
                    <a:lnTo>
                      <a:pt x="238" y="1233"/>
                    </a:lnTo>
                    <a:lnTo>
                      <a:pt x="242" y="1305"/>
                    </a:lnTo>
                    <a:lnTo>
                      <a:pt x="244" y="1383"/>
                    </a:lnTo>
                    <a:lnTo>
                      <a:pt x="244" y="1469"/>
                    </a:lnTo>
                    <a:lnTo>
                      <a:pt x="242" y="1561"/>
                    </a:lnTo>
                    <a:lnTo>
                      <a:pt x="236" y="1663"/>
                    </a:lnTo>
                    <a:lnTo>
                      <a:pt x="228" y="1774"/>
                    </a:lnTo>
                    <a:lnTo>
                      <a:pt x="216" y="1892"/>
                    </a:lnTo>
                    <a:lnTo>
                      <a:pt x="216" y="1892"/>
                    </a:lnTo>
                    <a:lnTo>
                      <a:pt x="210" y="1942"/>
                    </a:lnTo>
                    <a:lnTo>
                      <a:pt x="208" y="1988"/>
                    </a:lnTo>
                    <a:lnTo>
                      <a:pt x="208" y="2032"/>
                    </a:lnTo>
                    <a:lnTo>
                      <a:pt x="208" y="2074"/>
                    </a:lnTo>
                    <a:lnTo>
                      <a:pt x="212" y="2114"/>
                    </a:lnTo>
                    <a:lnTo>
                      <a:pt x="216" y="2150"/>
                    </a:lnTo>
                    <a:lnTo>
                      <a:pt x="222" y="2186"/>
                    </a:lnTo>
                    <a:lnTo>
                      <a:pt x="228" y="2218"/>
                    </a:lnTo>
                    <a:lnTo>
                      <a:pt x="236" y="2250"/>
                    </a:lnTo>
                    <a:lnTo>
                      <a:pt x="246" y="2278"/>
                    </a:lnTo>
                    <a:lnTo>
                      <a:pt x="256" y="2304"/>
                    </a:lnTo>
                    <a:lnTo>
                      <a:pt x="268" y="2330"/>
                    </a:lnTo>
                    <a:lnTo>
                      <a:pt x="278" y="2352"/>
                    </a:lnTo>
                    <a:lnTo>
                      <a:pt x="290" y="2374"/>
                    </a:lnTo>
                    <a:lnTo>
                      <a:pt x="304" y="2394"/>
                    </a:lnTo>
                    <a:lnTo>
                      <a:pt x="316" y="2412"/>
                    </a:lnTo>
                    <a:lnTo>
                      <a:pt x="344" y="2442"/>
                    </a:lnTo>
                    <a:lnTo>
                      <a:pt x="369" y="2468"/>
                    </a:lnTo>
                    <a:lnTo>
                      <a:pt x="395" y="2488"/>
                    </a:lnTo>
                    <a:lnTo>
                      <a:pt x="419" y="2504"/>
                    </a:lnTo>
                    <a:lnTo>
                      <a:pt x="439" y="2516"/>
                    </a:lnTo>
                    <a:lnTo>
                      <a:pt x="455" y="2524"/>
                    </a:lnTo>
                    <a:lnTo>
                      <a:pt x="475" y="2530"/>
                    </a:lnTo>
                    <a:lnTo>
                      <a:pt x="475" y="2530"/>
                    </a:lnTo>
                    <a:lnTo>
                      <a:pt x="483" y="2534"/>
                    </a:lnTo>
                    <a:lnTo>
                      <a:pt x="483" y="2534"/>
                    </a:lnTo>
                    <a:lnTo>
                      <a:pt x="501" y="2538"/>
                    </a:lnTo>
                    <a:lnTo>
                      <a:pt x="521" y="2540"/>
                    </a:lnTo>
                    <a:lnTo>
                      <a:pt x="543" y="2542"/>
                    </a:lnTo>
                    <a:lnTo>
                      <a:pt x="543" y="2542"/>
                    </a:lnTo>
                    <a:lnTo>
                      <a:pt x="577" y="2538"/>
                    </a:lnTo>
                    <a:lnTo>
                      <a:pt x="611" y="2532"/>
                    </a:lnTo>
                    <a:lnTo>
                      <a:pt x="643" y="2520"/>
                    </a:lnTo>
                    <a:lnTo>
                      <a:pt x="673" y="2504"/>
                    </a:lnTo>
                    <a:lnTo>
                      <a:pt x="701" y="2484"/>
                    </a:lnTo>
                    <a:lnTo>
                      <a:pt x="729" y="2458"/>
                    </a:lnTo>
                    <a:lnTo>
                      <a:pt x="755" y="2430"/>
                    </a:lnTo>
                    <a:lnTo>
                      <a:pt x="781" y="2396"/>
                    </a:lnTo>
                    <a:lnTo>
                      <a:pt x="803" y="2358"/>
                    </a:lnTo>
                    <a:lnTo>
                      <a:pt x="825" y="2316"/>
                    </a:lnTo>
                    <a:lnTo>
                      <a:pt x="845" y="2268"/>
                    </a:lnTo>
                    <a:lnTo>
                      <a:pt x="863" y="2218"/>
                    </a:lnTo>
                    <a:lnTo>
                      <a:pt x="881" y="2164"/>
                    </a:lnTo>
                    <a:lnTo>
                      <a:pt x="895" y="2106"/>
                    </a:lnTo>
                    <a:lnTo>
                      <a:pt x="909" y="2042"/>
                    </a:lnTo>
                    <a:lnTo>
                      <a:pt x="921" y="1976"/>
                    </a:lnTo>
                    <a:lnTo>
                      <a:pt x="921" y="1976"/>
                    </a:lnTo>
                    <a:lnTo>
                      <a:pt x="937" y="1880"/>
                    </a:lnTo>
                    <a:lnTo>
                      <a:pt x="951" y="1790"/>
                    </a:lnTo>
                    <a:lnTo>
                      <a:pt x="983" y="1627"/>
                    </a:lnTo>
                    <a:lnTo>
                      <a:pt x="1015" y="1485"/>
                    </a:lnTo>
                    <a:lnTo>
                      <a:pt x="1046" y="1365"/>
                    </a:lnTo>
                    <a:lnTo>
                      <a:pt x="1076" y="1259"/>
                    </a:lnTo>
                    <a:lnTo>
                      <a:pt x="1106" y="1169"/>
                    </a:lnTo>
                    <a:lnTo>
                      <a:pt x="1132" y="1089"/>
                    </a:lnTo>
                    <a:lnTo>
                      <a:pt x="1158" y="1019"/>
                    </a:lnTo>
                    <a:lnTo>
                      <a:pt x="1158" y="1019"/>
                    </a:lnTo>
                    <a:lnTo>
                      <a:pt x="1180" y="961"/>
                    </a:lnTo>
                    <a:lnTo>
                      <a:pt x="1198" y="907"/>
                    </a:lnTo>
                    <a:lnTo>
                      <a:pt x="1214" y="855"/>
                    </a:lnTo>
                    <a:lnTo>
                      <a:pt x="1226" y="803"/>
                    </a:lnTo>
                    <a:lnTo>
                      <a:pt x="1226" y="803"/>
                    </a:lnTo>
                    <a:lnTo>
                      <a:pt x="1232" y="765"/>
                    </a:lnTo>
                    <a:lnTo>
                      <a:pt x="1236" y="731"/>
                    </a:lnTo>
                    <a:lnTo>
                      <a:pt x="1238" y="695"/>
                    </a:lnTo>
                    <a:lnTo>
                      <a:pt x="1236" y="663"/>
                    </a:lnTo>
                    <a:lnTo>
                      <a:pt x="1234" y="631"/>
                    </a:lnTo>
                    <a:lnTo>
                      <a:pt x="1230" y="601"/>
                    </a:lnTo>
                    <a:lnTo>
                      <a:pt x="1224" y="571"/>
                    </a:lnTo>
                    <a:lnTo>
                      <a:pt x="1216" y="545"/>
                    </a:lnTo>
                    <a:lnTo>
                      <a:pt x="1206" y="517"/>
                    </a:lnTo>
                    <a:lnTo>
                      <a:pt x="1198" y="493"/>
                    </a:lnTo>
                    <a:lnTo>
                      <a:pt x="1178" y="447"/>
                    </a:lnTo>
                    <a:lnTo>
                      <a:pt x="1156" y="407"/>
                    </a:lnTo>
                    <a:lnTo>
                      <a:pt x="1136" y="371"/>
                    </a:lnTo>
                    <a:lnTo>
                      <a:pt x="1136" y="369"/>
                    </a:lnTo>
                    <a:close/>
                    <a:moveTo>
                      <a:pt x="1136" y="369"/>
                    </a:moveTo>
                    <a:lnTo>
                      <a:pt x="1136" y="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1119;p84"/>
              <p:cNvCxnSpPr/>
              <p:nvPr/>
            </p:nvCxnSpPr>
            <p:spPr>
              <a:xfrm>
                <a:off x="933557" y="4152379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  <p:sp>
            <p:nvSpPr>
              <p:cNvPr id="99" name="Google Shape;1120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  <a:close/>
                    <a:moveTo>
                      <a:pt x="335" y="406"/>
                    </a:moveTo>
                    <a:lnTo>
                      <a:pt x="335" y="4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121;p84"/>
              <p:cNvSpPr/>
              <p:nvPr/>
            </p:nvSpPr>
            <p:spPr>
              <a:xfrm>
                <a:off x="6875" y="3356992"/>
                <a:ext cx="432846" cy="42014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96" extrusionOk="0">
                    <a:moveTo>
                      <a:pt x="335" y="406"/>
                    </a:moveTo>
                    <a:lnTo>
                      <a:pt x="335" y="406"/>
                    </a:lnTo>
                    <a:lnTo>
                      <a:pt x="371" y="406"/>
                    </a:lnTo>
                    <a:lnTo>
                      <a:pt x="409" y="410"/>
                    </a:lnTo>
                    <a:lnTo>
                      <a:pt x="447" y="416"/>
                    </a:lnTo>
                    <a:lnTo>
                      <a:pt x="485" y="426"/>
                    </a:lnTo>
                    <a:lnTo>
                      <a:pt x="485" y="426"/>
                    </a:lnTo>
                    <a:lnTo>
                      <a:pt x="497" y="396"/>
                    </a:lnTo>
                    <a:lnTo>
                      <a:pt x="505" y="364"/>
                    </a:lnTo>
                    <a:lnTo>
                      <a:pt x="509" y="330"/>
                    </a:lnTo>
                    <a:lnTo>
                      <a:pt x="511" y="296"/>
                    </a:lnTo>
                    <a:lnTo>
                      <a:pt x="511" y="296"/>
                    </a:lnTo>
                    <a:lnTo>
                      <a:pt x="511" y="266"/>
                    </a:lnTo>
                    <a:lnTo>
                      <a:pt x="507" y="236"/>
                    </a:lnTo>
                    <a:lnTo>
                      <a:pt x="499" y="208"/>
                    </a:lnTo>
                    <a:lnTo>
                      <a:pt x="491" y="180"/>
                    </a:lnTo>
                    <a:lnTo>
                      <a:pt x="481" y="156"/>
                    </a:lnTo>
                    <a:lnTo>
                      <a:pt x="467" y="130"/>
                    </a:lnTo>
                    <a:lnTo>
                      <a:pt x="453" y="108"/>
                    </a:lnTo>
                    <a:lnTo>
                      <a:pt x="437" y="86"/>
                    </a:lnTo>
                    <a:lnTo>
                      <a:pt x="419" y="68"/>
                    </a:lnTo>
                    <a:lnTo>
                      <a:pt x="399" y="50"/>
                    </a:lnTo>
                    <a:lnTo>
                      <a:pt x="377" y="36"/>
                    </a:lnTo>
                    <a:lnTo>
                      <a:pt x="355" y="24"/>
                    </a:lnTo>
                    <a:lnTo>
                      <a:pt x="331" y="14"/>
                    </a:lnTo>
                    <a:lnTo>
                      <a:pt x="307" y="6"/>
                    </a:lnTo>
                    <a:lnTo>
                      <a:pt x="282" y="2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30" y="2"/>
                    </a:lnTo>
                    <a:lnTo>
                      <a:pt x="204" y="6"/>
                    </a:lnTo>
                    <a:lnTo>
                      <a:pt x="180" y="14"/>
                    </a:lnTo>
                    <a:lnTo>
                      <a:pt x="156" y="24"/>
                    </a:lnTo>
                    <a:lnTo>
                      <a:pt x="134" y="36"/>
                    </a:lnTo>
                    <a:lnTo>
                      <a:pt x="114" y="50"/>
                    </a:lnTo>
                    <a:lnTo>
                      <a:pt x="94" y="68"/>
                    </a:lnTo>
                    <a:lnTo>
                      <a:pt x="76" y="86"/>
                    </a:lnTo>
                    <a:lnTo>
                      <a:pt x="58" y="108"/>
                    </a:lnTo>
                    <a:lnTo>
                      <a:pt x="44" y="130"/>
                    </a:lnTo>
                    <a:lnTo>
                      <a:pt x="32" y="156"/>
                    </a:lnTo>
                    <a:lnTo>
                      <a:pt x="20" y="180"/>
                    </a:lnTo>
                    <a:lnTo>
                      <a:pt x="12" y="208"/>
                    </a:lnTo>
                    <a:lnTo>
                      <a:pt x="6" y="236"/>
                    </a:lnTo>
                    <a:lnTo>
                      <a:pt x="2" y="266"/>
                    </a:lnTo>
                    <a:lnTo>
                      <a:pt x="0" y="296"/>
                    </a:lnTo>
                    <a:lnTo>
                      <a:pt x="0" y="296"/>
                    </a:lnTo>
                    <a:lnTo>
                      <a:pt x="2" y="324"/>
                    </a:lnTo>
                    <a:lnTo>
                      <a:pt x="4" y="352"/>
                    </a:lnTo>
                    <a:lnTo>
                      <a:pt x="10" y="380"/>
                    </a:lnTo>
                    <a:lnTo>
                      <a:pt x="18" y="404"/>
                    </a:lnTo>
                    <a:lnTo>
                      <a:pt x="28" y="430"/>
                    </a:lnTo>
                    <a:lnTo>
                      <a:pt x="40" y="452"/>
                    </a:lnTo>
                    <a:lnTo>
                      <a:pt x="52" y="47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98" y="474"/>
                    </a:lnTo>
                    <a:lnTo>
                      <a:pt x="130" y="456"/>
                    </a:lnTo>
                    <a:lnTo>
                      <a:pt x="162" y="440"/>
                    </a:lnTo>
                    <a:lnTo>
                      <a:pt x="196" y="428"/>
                    </a:lnTo>
                    <a:lnTo>
                      <a:pt x="230" y="418"/>
                    </a:lnTo>
                    <a:lnTo>
                      <a:pt x="264" y="410"/>
                    </a:lnTo>
                    <a:lnTo>
                      <a:pt x="300" y="406"/>
                    </a:lnTo>
                    <a:lnTo>
                      <a:pt x="335" y="406"/>
                    </a:lnTo>
                    <a:lnTo>
                      <a:pt x="335" y="40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122;p84"/>
              <p:cNvCxnSpPr/>
              <p:nvPr/>
            </p:nvCxnSpPr>
            <p:spPr>
              <a:xfrm>
                <a:off x="290640" y="3700897"/>
                <a:ext cx="0" cy="0"/>
              </a:xfrm>
              <a:prstGeom prst="straightConnector1">
                <a:avLst/>
              </a:prstGeom>
              <a:grpFill/>
              <a:ln>
                <a:noFill/>
              </a:ln>
            </p:spPr>
          </p:cxnSp>
        </p:grpSp>
        <p:sp>
          <p:nvSpPr>
            <p:cNvPr id="84" name="Google Shape;1123;p84"/>
            <p:cNvSpPr/>
            <p:nvPr/>
          </p:nvSpPr>
          <p:spPr>
            <a:xfrm flipH="1">
              <a:off x="1635159" y="1785083"/>
              <a:ext cx="7878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solidFill>
                    <a:schemeClr val="lt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공유</a:t>
              </a:r>
              <a:endParaRPr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22516" y="189346"/>
            <a:ext cx="6661226" cy="1630243"/>
            <a:chOff x="2366749" y="274584"/>
            <a:chExt cx="4529123" cy="1108440"/>
          </a:xfrm>
        </p:grpSpPr>
        <p:sp>
          <p:nvSpPr>
            <p:cNvPr id="102" name="Google Shape;1784;p93"/>
            <p:cNvSpPr/>
            <p:nvPr/>
          </p:nvSpPr>
          <p:spPr>
            <a:xfrm>
              <a:off x="2366749" y="684390"/>
              <a:ext cx="4509000" cy="3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785;p93"/>
            <p:cNvSpPr/>
            <p:nvPr/>
          </p:nvSpPr>
          <p:spPr>
            <a:xfrm>
              <a:off x="402117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Arial"/>
                  <a:sym typeface="Arial"/>
                </a:rPr>
                <a:t>여행지 리뷰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04" name="Google Shape;1786;p93"/>
            <p:cNvGrpSpPr/>
            <p:nvPr/>
          </p:nvGrpSpPr>
          <p:grpSpPr>
            <a:xfrm>
              <a:off x="4166184" y="282455"/>
              <a:ext cx="810000" cy="810000"/>
              <a:chOff x="4699584" y="3711455"/>
              <a:chExt cx="810000" cy="810000"/>
            </a:xfrm>
          </p:grpSpPr>
          <p:grpSp>
            <p:nvGrpSpPr>
              <p:cNvPr id="105" name="Google Shape;1787;p93"/>
              <p:cNvGrpSpPr/>
              <p:nvPr/>
            </p:nvGrpSpPr>
            <p:grpSpPr>
              <a:xfrm>
                <a:off x="4699584" y="3711455"/>
                <a:ext cx="810000" cy="810000"/>
                <a:chOff x="2746666" y="1478075"/>
                <a:chExt cx="1080000" cy="1080000"/>
              </a:xfrm>
            </p:grpSpPr>
            <p:sp>
              <p:nvSpPr>
                <p:cNvPr id="113" name="Google Shape;1788;p93"/>
                <p:cNvSpPr/>
                <p:nvPr/>
              </p:nvSpPr>
              <p:spPr>
                <a:xfrm>
                  <a:off x="2746666" y="1478075"/>
                  <a:ext cx="1080000" cy="108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789;p93"/>
                <p:cNvSpPr/>
                <p:nvPr/>
              </p:nvSpPr>
              <p:spPr>
                <a:xfrm>
                  <a:off x="2794403" y="1525812"/>
                  <a:ext cx="990000" cy="990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" name="Google Shape;1790;p93"/>
              <p:cNvGrpSpPr/>
              <p:nvPr/>
            </p:nvGrpSpPr>
            <p:grpSpPr>
              <a:xfrm>
                <a:off x="4909167" y="3947136"/>
                <a:ext cx="395306" cy="370704"/>
                <a:chOff x="-60988625" y="2310475"/>
                <a:chExt cx="316650" cy="311150"/>
              </a:xfrm>
            </p:grpSpPr>
            <p:sp>
              <p:nvSpPr>
                <p:cNvPr id="107" name="Google Shape;1791;p93"/>
                <p:cNvSpPr/>
                <p:nvPr/>
              </p:nvSpPr>
              <p:spPr>
                <a:xfrm>
                  <a:off x="-60988625" y="2310475"/>
                  <a:ext cx="311125" cy="3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6" extrusionOk="0">
                      <a:moveTo>
                        <a:pt x="7877" y="883"/>
                      </a:moveTo>
                      <a:cubicBezTo>
                        <a:pt x="8097" y="883"/>
                        <a:pt x="8318" y="1072"/>
                        <a:pt x="8318" y="1324"/>
                      </a:cubicBezTo>
                      <a:lnTo>
                        <a:pt x="8318" y="10398"/>
                      </a:lnTo>
                      <a:cubicBezTo>
                        <a:pt x="8318" y="10870"/>
                        <a:pt x="8444" y="11311"/>
                        <a:pt x="8727" y="11626"/>
                      </a:cubicBezTo>
                      <a:lnTo>
                        <a:pt x="2111" y="11626"/>
                      </a:lnTo>
                      <a:cubicBezTo>
                        <a:pt x="1450" y="11626"/>
                        <a:pt x="851" y="11091"/>
                        <a:pt x="851" y="10398"/>
                      </a:cubicBezTo>
                      <a:lnTo>
                        <a:pt x="851" y="1324"/>
                      </a:lnTo>
                      <a:lnTo>
                        <a:pt x="820" y="1324"/>
                      </a:lnTo>
                      <a:cubicBezTo>
                        <a:pt x="820" y="1072"/>
                        <a:pt x="1009" y="883"/>
                        <a:pt x="1261" y="883"/>
                      </a:cubicBezTo>
                      <a:close/>
                      <a:moveTo>
                        <a:pt x="11500" y="10807"/>
                      </a:moveTo>
                      <a:cubicBezTo>
                        <a:pt x="11342" y="11280"/>
                        <a:pt x="10870" y="11626"/>
                        <a:pt x="10303" y="11626"/>
                      </a:cubicBezTo>
                      <a:cubicBezTo>
                        <a:pt x="9767" y="11626"/>
                        <a:pt x="9326" y="11280"/>
                        <a:pt x="9137" y="10807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30"/>
                      </a:cubicBezTo>
                      <a:lnTo>
                        <a:pt x="32" y="10334"/>
                      </a:lnTo>
                      <a:cubicBezTo>
                        <a:pt x="0" y="11563"/>
                        <a:pt x="946" y="12445"/>
                        <a:pt x="2080" y="12445"/>
                      </a:cubicBezTo>
                      <a:lnTo>
                        <a:pt x="10334" y="12445"/>
                      </a:lnTo>
                      <a:cubicBezTo>
                        <a:pt x="11500" y="12445"/>
                        <a:pt x="12445" y="11500"/>
                        <a:pt x="12445" y="10366"/>
                      </a:cubicBezTo>
                      <a:cubicBezTo>
                        <a:pt x="12445" y="10145"/>
                        <a:pt x="12224" y="9925"/>
                        <a:pt x="12004" y="9925"/>
                      </a:cubicBezTo>
                      <a:lnTo>
                        <a:pt x="9074" y="9925"/>
                      </a:lnTo>
                      <a:lnTo>
                        <a:pt x="9074" y="1230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792;p93"/>
                <p:cNvSpPr/>
                <p:nvPr/>
              </p:nvSpPr>
              <p:spPr>
                <a:xfrm>
                  <a:off x="-60947675" y="2353025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441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441"/>
                      </a:cubicBezTo>
                      <a:cubicBezTo>
                        <a:pt x="5829" y="189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793;p93"/>
                <p:cNvSpPr/>
                <p:nvPr/>
              </p:nvSpPr>
              <p:spPr>
                <a:xfrm>
                  <a:off x="-60947675" y="2415250"/>
                  <a:ext cx="1457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20" extrusionOk="0">
                      <a:moveTo>
                        <a:pt x="442" y="0"/>
                      </a:moveTo>
                      <a:cubicBezTo>
                        <a:pt x="190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442" y="819"/>
                      </a:cubicBezTo>
                      <a:lnTo>
                        <a:pt x="5388" y="819"/>
                      </a:lnTo>
                      <a:cubicBezTo>
                        <a:pt x="5640" y="819"/>
                        <a:pt x="5829" y="630"/>
                        <a:pt x="5829" y="378"/>
                      </a:cubicBezTo>
                      <a:cubicBezTo>
                        <a:pt x="5829" y="158"/>
                        <a:pt x="5640" y="0"/>
                        <a:pt x="5388" y="0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794;p93"/>
                <p:cNvSpPr/>
                <p:nvPr/>
              </p:nvSpPr>
              <p:spPr>
                <a:xfrm>
                  <a:off x="-60947675" y="2475875"/>
                  <a:ext cx="1457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4" extrusionOk="0">
                      <a:moveTo>
                        <a:pt x="442" y="1"/>
                      </a:moveTo>
                      <a:cubicBezTo>
                        <a:pt x="190" y="1"/>
                        <a:pt x="1" y="221"/>
                        <a:pt x="1" y="442"/>
                      </a:cubicBezTo>
                      <a:cubicBezTo>
                        <a:pt x="1" y="694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94"/>
                        <a:pt x="5829" y="442"/>
                      </a:cubicBezTo>
                      <a:cubicBezTo>
                        <a:pt x="5829" y="221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795;p93"/>
                <p:cNvSpPr/>
                <p:nvPr/>
              </p:nvSpPr>
              <p:spPr>
                <a:xfrm>
                  <a:off x="-60947675" y="2538100"/>
                  <a:ext cx="145725" cy="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883" extrusionOk="0">
                      <a:moveTo>
                        <a:pt x="442" y="1"/>
                      </a:moveTo>
                      <a:cubicBezTo>
                        <a:pt x="190" y="1"/>
                        <a:pt x="1" y="190"/>
                        <a:pt x="1" y="442"/>
                      </a:cubicBezTo>
                      <a:cubicBezTo>
                        <a:pt x="1" y="662"/>
                        <a:pt x="190" y="883"/>
                        <a:pt x="442" y="883"/>
                      </a:cubicBezTo>
                      <a:lnTo>
                        <a:pt x="5388" y="883"/>
                      </a:lnTo>
                      <a:cubicBezTo>
                        <a:pt x="5640" y="883"/>
                        <a:pt x="5829" y="662"/>
                        <a:pt x="5829" y="442"/>
                      </a:cubicBezTo>
                      <a:cubicBezTo>
                        <a:pt x="5829" y="190"/>
                        <a:pt x="5640" y="1"/>
                        <a:pt x="5388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796;p93"/>
                <p:cNvSpPr/>
                <p:nvPr/>
              </p:nvSpPr>
              <p:spPr>
                <a:xfrm>
                  <a:off x="-60740525" y="2312050"/>
                  <a:ext cx="68550" cy="2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9358" extrusionOk="0">
                      <a:moveTo>
                        <a:pt x="1796" y="789"/>
                      </a:moveTo>
                      <a:cubicBezTo>
                        <a:pt x="1891" y="789"/>
                        <a:pt x="1922" y="852"/>
                        <a:pt x="1922" y="946"/>
                      </a:cubicBezTo>
                      <a:lnTo>
                        <a:pt x="1922" y="1639"/>
                      </a:lnTo>
                      <a:lnTo>
                        <a:pt x="820" y="1639"/>
                      </a:lnTo>
                      <a:lnTo>
                        <a:pt x="820" y="946"/>
                      </a:lnTo>
                      <a:cubicBezTo>
                        <a:pt x="820" y="852"/>
                        <a:pt x="883" y="789"/>
                        <a:pt x="977" y="789"/>
                      </a:cubicBezTo>
                      <a:close/>
                      <a:moveTo>
                        <a:pt x="1922" y="2458"/>
                      </a:moveTo>
                      <a:lnTo>
                        <a:pt x="1922" y="6617"/>
                      </a:lnTo>
                      <a:lnTo>
                        <a:pt x="820" y="6617"/>
                      </a:lnTo>
                      <a:lnTo>
                        <a:pt x="820" y="2458"/>
                      </a:lnTo>
                      <a:close/>
                      <a:moveTo>
                        <a:pt x="1639" y="7436"/>
                      </a:moveTo>
                      <a:lnTo>
                        <a:pt x="1355" y="8035"/>
                      </a:lnTo>
                      <a:lnTo>
                        <a:pt x="1040" y="7436"/>
                      </a:lnTo>
                      <a:close/>
                      <a:moveTo>
                        <a:pt x="977" y="1"/>
                      </a:moveTo>
                      <a:cubicBezTo>
                        <a:pt x="410" y="1"/>
                        <a:pt x="1" y="410"/>
                        <a:pt x="1" y="946"/>
                      </a:cubicBezTo>
                      <a:lnTo>
                        <a:pt x="1" y="6995"/>
                      </a:lnTo>
                      <a:cubicBezTo>
                        <a:pt x="1" y="7090"/>
                        <a:pt x="1" y="7121"/>
                        <a:pt x="32" y="7184"/>
                      </a:cubicBezTo>
                      <a:lnTo>
                        <a:pt x="1009" y="9137"/>
                      </a:lnTo>
                      <a:cubicBezTo>
                        <a:pt x="1103" y="9295"/>
                        <a:pt x="1198" y="9358"/>
                        <a:pt x="1355" y="9358"/>
                      </a:cubicBezTo>
                      <a:cubicBezTo>
                        <a:pt x="1513" y="9358"/>
                        <a:pt x="1670" y="9295"/>
                        <a:pt x="1733" y="9137"/>
                      </a:cubicBezTo>
                      <a:lnTo>
                        <a:pt x="2678" y="7184"/>
                      </a:lnTo>
                      <a:cubicBezTo>
                        <a:pt x="2710" y="7153"/>
                        <a:pt x="2710" y="7090"/>
                        <a:pt x="2710" y="6995"/>
                      </a:cubicBezTo>
                      <a:lnTo>
                        <a:pt x="2710" y="946"/>
                      </a:lnTo>
                      <a:cubicBezTo>
                        <a:pt x="2741" y="410"/>
                        <a:pt x="2300" y="1"/>
                        <a:pt x="1796" y="1"/>
                      </a:cubicBezTo>
                      <a:close/>
                    </a:path>
                  </a:pathLst>
                </a:custGeom>
                <a:solidFill>
                  <a:srgbClr val="1479C5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" name="Google Shape;1797;p93"/>
            <p:cNvSpPr/>
            <p:nvPr/>
          </p:nvSpPr>
          <p:spPr>
            <a:xfrm>
              <a:off x="2882975" y="1100424"/>
              <a:ext cx="11382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풀코스 공유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116" name="Google Shape;1798;p93"/>
            <p:cNvGrpSpPr/>
            <p:nvPr/>
          </p:nvGrpSpPr>
          <p:grpSpPr>
            <a:xfrm>
              <a:off x="2940975" y="274584"/>
              <a:ext cx="810000" cy="810000"/>
              <a:chOff x="1217290" y="2583899"/>
              <a:chExt cx="1080000" cy="1080000"/>
            </a:xfrm>
          </p:grpSpPr>
          <p:sp>
            <p:nvSpPr>
              <p:cNvPr id="117" name="Google Shape;1799;p93"/>
              <p:cNvSpPr/>
              <p:nvPr/>
            </p:nvSpPr>
            <p:spPr>
              <a:xfrm>
                <a:off x="1217290" y="2583899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800;p93"/>
              <p:cNvSpPr/>
              <p:nvPr/>
            </p:nvSpPr>
            <p:spPr>
              <a:xfrm>
                <a:off x="1262290" y="2631636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801;p93"/>
            <p:cNvSpPr/>
            <p:nvPr/>
          </p:nvSpPr>
          <p:spPr>
            <a:xfrm>
              <a:off x="3103847" y="414326"/>
              <a:ext cx="484267" cy="473159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29" y="693"/>
                  </a:moveTo>
                  <a:cubicBezTo>
                    <a:pt x="6238" y="693"/>
                    <a:pt x="6553" y="1008"/>
                    <a:pt x="6553" y="1418"/>
                  </a:cubicBezTo>
                  <a:cubicBezTo>
                    <a:pt x="6553" y="1796"/>
                    <a:pt x="6238" y="2111"/>
                    <a:pt x="5829" y="2111"/>
                  </a:cubicBezTo>
                  <a:cubicBezTo>
                    <a:pt x="5451" y="2111"/>
                    <a:pt x="5136" y="1796"/>
                    <a:pt x="5136" y="1418"/>
                  </a:cubicBezTo>
                  <a:cubicBezTo>
                    <a:pt x="5136" y="1008"/>
                    <a:pt x="5482" y="693"/>
                    <a:pt x="5829" y="693"/>
                  </a:cubicBezTo>
                  <a:close/>
                  <a:moveTo>
                    <a:pt x="5829" y="2773"/>
                  </a:moveTo>
                  <a:cubicBezTo>
                    <a:pt x="6774" y="2773"/>
                    <a:pt x="7562" y="3560"/>
                    <a:pt x="7562" y="4568"/>
                  </a:cubicBezTo>
                  <a:lnTo>
                    <a:pt x="7562" y="4915"/>
                  </a:lnTo>
                  <a:lnTo>
                    <a:pt x="4096" y="4915"/>
                  </a:lnTo>
                  <a:lnTo>
                    <a:pt x="4096" y="4568"/>
                  </a:lnTo>
                  <a:cubicBezTo>
                    <a:pt x="4096" y="3560"/>
                    <a:pt x="4884" y="2773"/>
                    <a:pt x="5829" y="2773"/>
                  </a:cubicBezTo>
                  <a:close/>
                  <a:moveTo>
                    <a:pt x="2363" y="6963"/>
                  </a:moveTo>
                  <a:cubicBezTo>
                    <a:pt x="2773" y="6963"/>
                    <a:pt x="3088" y="7278"/>
                    <a:pt x="3088" y="7656"/>
                  </a:cubicBezTo>
                  <a:cubicBezTo>
                    <a:pt x="3088" y="8065"/>
                    <a:pt x="2773" y="8380"/>
                    <a:pt x="2363" y="8380"/>
                  </a:cubicBezTo>
                  <a:cubicBezTo>
                    <a:pt x="1985" y="8380"/>
                    <a:pt x="1670" y="8065"/>
                    <a:pt x="1670" y="7656"/>
                  </a:cubicBezTo>
                  <a:cubicBezTo>
                    <a:pt x="1670" y="7278"/>
                    <a:pt x="1985" y="6963"/>
                    <a:pt x="2363" y="6963"/>
                  </a:cubicBezTo>
                  <a:close/>
                  <a:moveTo>
                    <a:pt x="9357" y="6963"/>
                  </a:moveTo>
                  <a:cubicBezTo>
                    <a:pt x="9735" y="6963"/>
                    <a:pt x="10050" y="7278"/>
                    <a:pt x="10050" y="7656"/>
                  </a:cubicBezTo>
                  <a:cubicBezTo>
                    <a:pt x="10050" y="8065"/>
                    <a:pt x="9735" y="8380"/>
                    <a:pt x="9357" y="8380"/>
                  </a:cubicBezTo>
                  <a:cubicBezTo>
                    <a:pt x="8948" y="8380"/>
                    <a:pt x="8633" y="8065"/>
                    <a:pt x="8633" y="7656"/>
                  </a:cubicBezTo>
                  <a:cubicBezTo>
                    <a:pt x="8633" y="7278"/>
                    <a:pt x="8948" y="6963"/>
                    <a:pt x="9357" y="6963"/>
                  </a:cubicBezTo>
                  <a:close/>
                  <a:moveTo>
                    <a:pt x="2363" y="9042"/>
                  </a:moveTo>
                  <a:cubicBezTo>
                    <a:pt x="3308" y="9042"/>
                    <a:pt x="4096" y="9830"/>
                    <a:pt x="4096" y="10806"/>
                  </a:cubicBezTo>
                  <a:lnTo>
                    <a:pt x="4096" y="11184"/>
                  </a:lnTo>
                  <a:lnTo>
                    <a:pt x="630" y="11184"/>
                  </a:lnTo>
                  <a:lnTo>
                    <a:pt x="630" y="10806"/>
                  </a:lnTo>
                  <a:cubicBezTo>
                    <a:pt x="630" y="9830"/>
                    <a:pt x="1418" y="9042"/>
                    <a:pt x="2363" y="9042"/>
                  </a:cubicBezTo>
                  <a:close/>
                  <a:moveTo>
                    <a:pt x="9357" y="9042"/>
                  </a:moveTo>
                  <a:cubicBezTo>
                    <a:pt x="10302" y="9042"/>
                    <a:pt x="11090" y="9830"/>
                    <a:pt x="11090" y="10806"/>
                  </a:cubicBezTo>
                  <a:lnTo>
                    <a:pt x="11090" y="11184"/>
                  </a:lnTo>
                  <a:lnTo>
                    <a:pt x="7625" y="11184"/>
                  </a:lnTo>
                  <a:lnTo>
                    <a:pt x="7625" y="10806"/>
                  </a:lnTo>
                  <a:cubicBezTo>
                    <a:pt x="7625" y="9830"/>
                    <a:pt x="8412" y="9042"/>
                    <a:pt x="9357" y="9042"/>
                  </a:cubicBezTo>
                  <a:close/>
                  <a:moveTo>
                    <a:pt x="5892" y="0"/>
                  </a:moveTo>
                  <a:cubicBezTo>
                    <a:pt x="5136" y="0"/>
                    <a:pt x="4506" y="630"/>
                    <a:pt x="4506" y="1355"/>
                  </a:cubicBezTo>
                  <a:cubicBezTo>
                    <a:pt x="4506" y="1733"/>
                    <a:pt x="4632" y="2016"/>
                    <a:pt x="4852" y="2300"/>
                  </a:cubicBezTo>
                  <a:cubicBezTo>
                    <a:pt x="4033" y="2710"/>
                    <a:pt x="3466" y="3529"/>
                    <a:pt x="3466" y="4505"/>
                  </a:cubicBezTo>
                  <a:lnTo>
                    <a:pt x="3466" y="5230"/>
                  </a:lnTo>
                  <a:cubicBezTo>
                    <a:pt x="3466" y="5419"/>
                    <a:pt x="3623" y="5577"/>
                    <a:pt x="3844" y="5577"/>
                  </a:cubicBezTo>
                  <a:lnTo>
                    <a:pt x="5577" y="5577"/>
                  </a:lnTo>
                  <a:lnTo>
                    <a:pt x="5577" y="7152"/>
                  </a:lnTo>
                  <a:lnTo>
                    <a:pt x="3875" y="8822"/>
                  </a:lnTo>
                  <a:cubicBezTo>
                    <a:pt x="3749" y="8696"/>
                    <a:pt x="3592" y="8601"/>
                    <a:pt x="3434" y="8569"/>
                  </a:cubicBezTo>
                  <a:cubicBezTo>
                    <a:pt x="3686" y="8349"/>
                    <a:pt x="3781" y="8034"/>
                    <a:pt x="3781" y="7624"/>
                  </a:cubicBezTo>
                  <a:cubicBezTo>
                    <a:pt x="3781" y="6868"/>
                    <a:pt x="3151" y="6238"/>
                    <a:pt x="2426" y="6238"/>
                  </a:cubicBezTo>
                  <a:cubicBezTo>
                    <a:pt x="1670" y="6238"/>
                    <a:pt x="1040" y="6868"/>
                    <a:pt x="1040" y="7624"/>
                  </a:cubicBezTo>
                  <a:cubicBezTo>
                    <a:pt x="1040" y="7971"/>
                    <a:pt x="1166" y="8286"/>
                    <a:pt x="1387" y="8569"/>
                  </a:cubicBezTo>
                  <a:cubicBezTo>
                    <a:pt x="567" y="8979"/>
                    <a:pt x="0" y="9798"/>
                    <a:pt x="0" y="10775"/>
                  </a:cubicBezTo>
                  <a:lnTo>
                    <a:pt x="0" y="11499"/>
                  </a:lnTo>
                  <a:cubicBezTo>
                    <a:pt x="0" y="11688"/>
                    <a:pt x="158" y="11846"/>
                    <a:pt x="378" y="11846"/>
                  </a:cubicBezTo>
                  <a:lnTo>
                    <a:pt x="4474" y="11846"/>
                  </a:lnTo>
                  <a:cubicBezTo>
                    <a:pt x="4663" y="11846"/>
                    <a:pt x="4821" y="11688"/>
                    <a:pt x="4821" y="11499"/>
                  </a:cubicBezTo>
                  <a:lnTo>
                    <a:pt x="4821" y="10775"/>
                  </a:lnTo>
                  <a:cubicBezTo>
                    <a:pt x="4821" y="10239"/>
                    <a:pt x="4632" y="9704"/>
                    <a:pt x="4348" y="9326"/>
                  </a:cubicBezTo>
                  <a:lnTo>
                    <a:pt x="5860" y="7782"/>
                  </a:lnTo>
                  <a:lnTo>
                    <a:pt x="7404" y="9326"/>
                  </a:lnTo>
                  <a:cubicBezTo>
                    <a:pt x="7089" y="9704"/>
                    <a:pt x="6931" y="10239"/>
                    <a:pt x="6931" y="10775"/>
                  </a:cubicBezTo>
                  <a:lnTo>
                    <a:pt x="6931" y="11499"/>
                  </a:lnTo>
                  <a:cubicBezTo>
                    <a:pt x="6931" y="11688"/>
                    <a:pt x="7089" y="11846"/>
                    <a:pt x="7309" y="11846"/>
                  </a:cubicBezTo>
                  <a:lnTo>
                    <a:pt x="11468" y="11846"/>
                  </a:lnTo>
                  <a:cubicBezTo>
                    <a:pt x="11657" y="11846"/>
                    <a:pt x="11815" y="11688"/>
                    <a:pt x="11815" y="11499"/>
                  </a:cubicBezTo>
                  <a:lnTo>
                    <a:pt x="11815" y="10775"/>
                  </a:lnTo>
                  <a:cubicBezTo>
                    <a:pt x="11783" y="9830"/>
                    <a:pt x="11185" y="8979"/>
                    <a:pt x="10365" y="8569"/>
                  </a:cubicBezTo>
                  <a:cubicBezTo>
                    <a:pt x="10586" y="8349"/>
                    <a:pt x="10712" y="8034"/>
                    <a:pt x="10712" y="7624"/>
                  </a:cubicBezTo>
                  <a:cubicBezTo>
                    <a:pt x="10712" y="6868"/>
                    <a:pt x="10082" y="6238"/>
                    <a:pt x="9357" y="6238"/>
                  </a:cubicBezTo>
                  <a:cubicBezTo>
                    <a:pt x="8601" y="6238"/>
                    <a:pt x="7971" y="6868"/>
                    <a:pt x="7971" y="7624"/>
                  </a:cubicBezTo>
                  <a:cubicBezTo>
                    <a:pt x="7971" y="7971"/>
                    <a:pt x="8097" y="8286"/>
                    <a:pt x="8318" y="8569"/>
                  </a:cubicBezTo>
                  <a:cubicBezTo>
                    <a:pt x="8160" y="8664"/>
                    <a:pt x="8034" y="8727"/>
                    <a:pt x="7877" y="8822"/>
                  </a:cubicBezTo>
                  <a:lnTo>
                    <a:pt x="6207" y="7152"/>
                  </a:lnTo>
                  <a:lnTo>
                    <a:pt x="6207" y="5577"/>
                  </a:lnTo>
                  <a:lnTo>
                    <a:pt x="7940" y="5577"/>
                  </a:lnTo>
                  <a:cubicBezTo>
                    <a:pt x="8129" y="5577"/>
                    <a:pt x="8286" y="5419"/>
                    <a:pt x="8286" y="5230"/>
                  </a:cubicBezTo>
                  <a:lnTo>
                    <a:pt x="8286" y="4505"/>
                  </a:lnTo>
                  <a:cubicBezTo>
                    <a:pt x="8286" y="3529"/>
                    <a:pt x="7688" y="2710"/>
                    <a:pt x="6900" y="2300"/>
                  </a:cubicBezTo>
                  <a:cubicBezTo>
                    <a:pt x="7152" y="2080"/>
                    <a:pt x="7246" y="1764"/>
                    <a:pt x="7246" y="1355"/>
                  </a:cubicBezTo>
                  <a:cubicBezTo>
                    <a:pt x="7246" y="630"/>
                    <a:pt x="6616" y="0"/>
                    <a:pt x="5892" y="0"/>
                  </a:cubicBezTo>
                  <a:close/>
                </a:path>
              </a:pathLst>
            </a:custGeom>
            <a:solidFill>
              <a:srgbClr val="1479C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802;p93"/>
            <p:cNvSpPr/>
            <p:nvPr/>
          </p:nvSpPr>
          <p:spPr>
            <a:xfrm>
              <a:off x="6711372" y="594634"/>
              <a:ext cx="184500" cy="228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824;p93"/>
            <p:cNvGrpSpPr/>
            <p:nvPr/>
          </p:nvGrpSpPr>
          <p:grpSpPr>
            <a:xfrm>
              <a:off x="5385384" y="282455"/>
              <a:ext cx="810000" cy="810000"/>
              <a:chOff x="2746666" y="1478075"/>
              <a:chExt cx="1080000" cy="1080000"/>
            </a:xfrm>
          </p:grpSpPr>
          <p:sp>
            <p:nvSpPr>
              <p:cNvPr id="122" name="Google Shape;1825;p93"/>
              <p:cNvSpPr/>
              <p:nvPr/>
            </p:nvSpPr>
            <p:spPr>
              <a:xfrm>
                <a:off x="2746666" y="1478075"/>
                <a:ext cx="1080000" cy="108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826;p93"/>
              <p:cNvSpPr/>
              <p:nvPr/>
            </p:nvSpPr>
            <p:spPr>
              <a:xfrm>
                <a:off x="2794403" y="1525812"/>
                <a:ext cx="990000" cy="99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827;p93"/>
            <p:cNvSpPr/>
            <p:nvPr/>
          </p:nvSpPr>
          <p:spPr>
            <a:xfrm>
              <a:off x="5246034" y="1100424"/>
              <a:ext cx="1088700" cy="2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1479C5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사용자 통계</a:t>
              </a:r>
              <a:endParaRPr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pic>
          <p:nvPicPr>
            <p:cNvPr id="125" name="Google Shape;18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4225" y="471473"/>
              <a:ext cx="455775" cy="4633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" name="Google Shape;196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68" y="2771041"/>
            <a:ext cx="4466719" cy="261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135" y="2283956"/>
            <a:ext cx="4306283" cy="340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13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9C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/>
        </p:nvSpPr>
        <p:spPr>
          <a:xfrm>
            <a:off x="3878559" y="3251727"/>
            <a:ext cx="44125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3. </a:t>
            </a:r>
            <a:r>
              <a:rPr lang="ko-KR" altLang="en-US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프로젝트 설계</a:t>
            </a:r>
            <a:endParaRPr sz="3067"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426" name="Google Shape;426;p74"/>
          <p:cNvGrpSpPr/>
          <p:nvPr/>
        </p:nvGrpSpPr>
        <p:grpSpPr>
          <a:xfrm rot="5995360">
            <a:off x="4241317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27" name="Google Shape;42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9" name="Google Shape;429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0" name="Google Shape;43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2" name="Google Shape;432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3" name="Google Shape;43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6" name="Google Shape;43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8" name="Google Shape;438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9" name="Google Shape;43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2" name="Google Shape;44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4" name="Google Shape;444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45" name="Google Shape;445;p74"/>
          <p:cNvGrpSpPr/>
          <p:nvPr/>
        </p:nvGrpSpPr>
        <p:grpSpPr>
          <a:xfrm rot="4804640" flipH="1">
            <a:off x="5270301" y="1744057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46" name="Google Shape;44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" name="Google Shape;448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9" name="Google Shape;44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" name="Google Shape;451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2" name="Google Shape;45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4" name="Google Shape;454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5" name="Google Shape;45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7" name="Google Shape;457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8" name="Google Shape;45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0" name="Google Shape;460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61" name="Google Shape;46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3" name="Google Shape;463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64" name="Google Shape;464;p74"/>
          <p:cNvGrpSpPr/>
          <p:nvPr/>
        </p:nvGrpSpPr>
        <p:grpSpPr>
          <a:xfrm rot="4804640" flipH="1">
            <a:off x="7421555" y="1820792"/>
            <a:ext cx="434276" cy="970880"/>
            <a:chOff x="-28701" y="3356992"/>
            <a:chExt cx="1179105" cy="2636043"/>
          </a:xfrm>
        </p:grpSpPr>
        <p:sp>
          <p:nvSpPr>
            <p:cNvPr id="465" name="Google Shape;46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7" name="Google Shape;467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68" name="Google Shape;46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0" name="Google Shape;470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1" name="Google Shape;47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3" name="Google Shape;473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4" name="Google Shape;47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7" name="Google Shape;47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9" name="Google Shape;479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80" name="Google Shape;48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2" name="Google Shape;482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</p:grpSp>
      <p:grpSp>
        <p:nvGrpSpPr>
          <p:cNvPr id="483" name="Google Shape;483;p74"/>
          <p:cNvGrpSpPr/>
          <p:nvPr/>
        </p:nvGrpSpPr>
        <p:grpSpPr>
          <a:xfrm rot="5995360">
            <a:off x="6375003" y="2338729"/>
            <a:ext cx="434276" cy="970880"/>
            <a:chOff x="-28701" y="3356992"/>
            <a:chExt cx="1179105" cy="2636043"/>
          </a:xfrm>
          <a:solidFill>
            <a:srgbClr val="0A3C62"/>
          </a:solidFill>
        </p:grpSpPr>
        <p:sp>
          <p:nvSpPr>
            <p:cNvPr id="484" name="Google Shape;484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6" name="Google Shape;486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87" name="Google Shape;487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0" name="Google Shape;490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3" name="Google Shape;493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6" name="Google Shape;496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" name="Google Shape;498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9" name="Google Shape;499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" name="Google Shape;501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</p:spTree>
    <p:extLst>
      <p:ext uri="{BB962C8B-B14F-4D97-AF65-F5344CB8AC3E}">
        <p14:creationId xmlns:p14="http://schemas.microsoft.com/office/powerpoint/2010/main" val="10562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아키텍처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52345" y="1234418"/>
            <a:ext cx="8832248" cy="5539126"/>
            <a:chOff x="871716" y="179843"/>
            <a:chExt cx="15425586" cy="9674125"/>
          </a:xfrm>
        </p:grpSpPr>
        <p:grpSp>
          <p:nvGrpSpPr>
            <p:cNvPr id="21" name="그룹 1001"/>
            <p:cNvGrpSpPr/>
            <p:nvPr/>
          </p:nvGrpSpPr>
          <p:grpSpPr>
            <a:xfrm>
              <a:off x="3817324" y="1137138"/>
              <a:ext cx="9973152" cy="8716830"/>
              <a:chOff x="3817324" y="1137138"/>
              <a:chExt cx="9973152" cy="8716830"/>
            </a:xfrm>
          </p:grpSpPr>
          <p:pic>
            <p:nvPicPr>
              <p:cNvPr id="110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7324" y="1137138"/>
                <a:ext cx="9973152" cy="8716830"/>
              </a:xfrm>
              <a:prstGeom prst="rect">
                <a:avLst/>
              </a:prstGeom>
            </p:spPr>
          </p:pic>
        </p:grpSp>
        <p:grpSp>
          <p:nvGrpSpPr>
            <p:cNvPr id="22" name="그룹 1002"/>
            <p:cNvGrpSpPr/>
            <p:nvPr/>
          </p:nvGrpSpPr>
          <p:grpSpPr>
            <a:xfrm>
              <a:off x="7892156" y="4202739"/>
              <a:ext cx="5629730" cy="5448055"/>
              <a:chOff x="7892156" y="4202739"/>
              <a:chExt cx="5629730" cy="5448055"/>
            </a:xfrm>
          </p:grpSpPr>
          <p:pic>
            <p:nvPicPr>
              <p:cNvPr id="109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92156" y="4202739"/>
                <a:ext cx="5629730" cy="5448055"/>
              </a:xfrm>
              <a:prstGeom prst="rect">
                <a:avLst/>
              </a:prstGeom>
            </p:spPr>
          </p:pic>
        </p:grpSp>
        <p:grpSp>
          <p:nvGrpSpPr>
            <p:cNvPr id="23" name="그룹 1004"/>
            <p:cNvGrpSpPr/>
            <p:nvPr/>
          </p:nvGrpSpPr>
          <p:grpSpPr>
            <a:xfrm>
              <a:off x="7945597" y="1990505"/>
              <a:ext cx="5363698" cy="1856131"/>
              <a:chOff x="7945597" y="1990505"/>
              <a:chExt cx="5363698" cy="1856131"/>
            </a:xfrm>
          </p:grpSpPr>
          <p:pic>
            <p:nvPicPr>
              <p:cNvPr id="108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5597" y="1990505"/>
                <a:ext cx="5363698" cy="1856131"/>
              </a:xfrm>
              <a:prstGeom prst="rect">
                <a:avLst/>
              </a:prstGeom>
            </p:spPr>
          </p:pic>
        </p:grpSp>
        <p:grpSp>
          <p:nvGrpSpPr>
            <p:cNvPr id="24" name="그룹 1006"/>
            <p:cNvGrpSpPr/>
            <p:nvPr/>
          </p:nvGrpSpPr>
          <p:grpSpPr>
            <a:xfrm>
              <a:off x="1272104" y="4772393"/>
              <a:ext cx="741954" cy="741954"/>
              <a:chOff x="1272104" y="4772393"/>
              <a:chExt cx="741954" cy="741954"/>
            </a:xfrm>
          </p:grpSpPr>
          <p:pic>
            <p:nvPicPr>
              <p:cNvPr id="107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2104" y="4772393"/>
                <a:ext cx="741954" cy="741954"/>
              </a:xfrm>
              <a:prstGeom prst="rect">
                <a:avLst/>
              </a:prstGeom>
            </p:spPr>
          </p:pic>
        </p:grpSp>
        <p:grpSp>
          <p:nvGrpSpPr>
            <p:cNvPr id="25" name="그룹 1007"/>
            <p:cNvGrpSpPr/>
            <p:nvPr/>
          </p:nvGrpSpPr>
          <p:grpSpPr>
            <a:xfrm>
              <a:off x="14507449" y="1631136"/>
              <a:ext cx="1196413" cy="625126"/>
              <a:chOff x="14507449" y="1631136"/>
              <a:chExt cx="1196413" cy="625126"/>
            </a:xfrm>
          </p:grpSpPr>
          <p:pic>
            <p:nvPicPr>
              <p:cNvPr id="106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07449" y="1631136"/>
                <a:ext cx="1196413" cy="625126"/>
              </a:xfrm>
              <a:prstGeom prst="rect">
                <a:avLst/>
              </a:prstGeom>
            </p:spPr>
          </p:pic>
        </p:grpSp>
        <p:grpSp>
          <p:nvGrpSpPr>
            <p:cNvPr id="26" name="그룹 1008"/>
            <p:cNvGrpSpPr/>
            <p:nvPr/>
          </p:nvGrpSpPr>
          <p:grpSpPr>
            <a:xfrm>
              <a:off x="14388363" y="8330290"/>
              <a:ext cx="942025" cy="942025"/>
              <a:chOff x="14388363" y="8330290"/>
              <a:chExt cx="942025" cy="942025"/>
            </a:xfrm>
          </p:grpSpPr>
          <p:pic>
            <p:nvPicPr>
              <p:cNvPr id="105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88363" y="8330290"/>
                <a:ext cx="942025" cy="942025"/>
              </a:xfrm>
              <a:prstGeom prst="rect">
                <a:avLst/>
              </a:prstGeom>
            </p:spPr>
          </p:pic>
        </p:grpSp>
        <p:grpSp>
          <p:nvGrpSpPr>
            <p:cNvPr id="27" name="그룹 1009"/>
            <p:cNvGrpSpPr/>
            <p:nvPr/>
          </p:nvGrpSpPr>
          <p:grpSpPr>
            <a:xfrm>
              <a:off x="2181322" y="5185225"/>
              <a:ext cx="618122" cy="173672"/>
              <a:chOff x="2181322" y="5185225"/>
              <a:chExt cx="618122" cy="173672"/>
            </a:xfrm>
          </p:grpSpPr>
          <p:pic>
            <p:nvPicPr>
              <p:cNvPr id="104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81322" y="5185225"/>
                <a:ext cx="618122" cy="173672"/>
              </a:xfrm>
              <a:prstGeom prst="rect">
                <a:avLst/>
              </a:prstGeom>
            </p:spPr>
          </p:pic>
        </p:grpSp>
        <p:grpSp>
          <p:nvGrpSpPr>
            <p:cNvPr id="28" name="그룹 1010"/>
            <p:cNvGrpSpPr/>
            <p:nvPr/>
          </p:nvGrpSpPr>
          <p:grpSpPr>
            <a:xfrm>
              <a:off x="2181322" y="4936426"/>
              <a:ext cx="620976" cy="173672"/>
              <a:chOff x="2181322" y="4936426"/>
              <a:chExt cx="620976" cy="173672"/>
            </a:xfrm>
          </p:grpSpPr>
          <p:pic>
            <p:nvPicPr>
              <p:cNvPr id="103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1322" y="4936426"/>
                <a:ext cx="620976" cy="173672"/>
              </a:xfrm>
              <a:prstGeom prst="rect">
                <a:avLst/>
              </a:prstGeom>
            </p:spPr>
          </p:pic>
        </p:grpSp>
        <p:pic>
          <p:nvPicPr>
            <p:cNvPr id="29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66761" y="9321444"/>
              <a:ext cx="1415013" cy="402080"/>
            </a:xfrm>
            <a:prstGeom prst="rect">
              <a:avLst/>
            </a:prstGeom>
          </p:spPr>
        </p:pic>
        <p:grpSp>
          <p:nvGrpSpPr>
            <p:cNvPr id="30" name="그룹 1011"/>
            <p:cNvGrpSpPr/>
            <p:nvPr/>
          </p:nvGrpSpPr>
          <p:grpSpPr>
            <a:xfrm>
              <a:off x="14245506" y="2653441"/>
              <a:ext cx="1815956" cy="392724"/>
              <a:chOff x="14245506" y="2653441"/>
              <a:chExt cx="1815956" cy="392724"/>
            </a:xfrm>
          </p:grpSpPr>
          <p:pic>
            <p:nvPicPr>
              <p:cNvPr id="101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45506" y="2653441"/>
                <a:ext cx="1815956" cy="392724"/>
              </a:xfrm>
              <a:prstGeom prst="rect">
                <a:avLst/>
              </a:prstGeom>
            </p:spPr>
          </p:pic>
        </p:grpSp>
        <p:grpSp>
          <p:nvGrpSpPr>
            <p:cNvPr id="31" name="그룹 1012"/>
            <p:cNvGrpSpPr/>
            <p:nvPr/>
          </p:nvGrpSpPr>
          <p:grpSpPr>
            <a:xfrm>
              <a:off x="14253223" y="3056370"/>
              <a:ext cx="1815956" cy="392724"/>
              <a:chOff x="14253223" y="3056370"/>
              <a:chExt cx="1815956" cy="392724"/>
            </a:xfrm>
          </p:grpSpPr>
          <p:pic>
            <p:nvPicPr>
              <p:cNvPr id="100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53223" y="3056370"/>
                <a:ext cx="1815956" cy="392724"/>
              </a:xfrm>
              <a:prstGeom prst="rect">
                <a:avLst/>
              </a:prstGeom>
            </p:spPr>
          </p:pic>
        </p:grpSp>
        <p:grpSp>
          <p:nvGrpSpPr>
            <p:cNvPr id="32" name="그룹 1013"/>
            <p:cNvGrpSpPr/>
            <p:nvPr/>
          </p:nvGrpSpPr>
          <p:grpSpPr>
            <a:xfrm>
              <a:off x="8685827" y="296541"/>
              <a:ext cx="969898" cy="1174744"/>
              <a:chOff x="8685827" y="296541"/>
              <a:chExt cx="969898" cy="1174744"/>
            </a:xfrm>
          </p:grpSpPr>
          <p:pic>
            <p:nvPicPr>
              <p:cNvPr id="99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85827" y="296541"/>
                <a:ext cx="969898" cy="1174744"/>
              </a:xfrm>
              <a:prstGeom prst="rect">
                <a:avLst/>
              </a:prstGeom>
            </p:spPr>
          </p:pic>
        </p:grpSp>
        <p:pic>
          <p:nvPicPr>
            <p:cNvPr id="33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3092" y="1472907"/>
              <a:ext cx="1705196" cy="435996"/>
            </a:xfrm>
            <a:prstGeom prst="rect">
              <a:avLst/>
            </a:prstGeom>
          </p:spPr>
        </p:pic>
        <p:grpSp>
          <p:nvGrpSpPr>
            <p:cNvPr id="34" name="그룹 1014"/>
            <p:cNvGrpSpPr/>
            <p:nvPr/>
          </p:nvGrpSpPr>
          <p:grpSpPr>
            <a:xfrm>
              <a:off x="13126637" y="7063865"/>
              <a:ext cx="999289" cy="205779"/>
              <a:chOff x="13126637" y="7063865"/>
              <a:chExt cx="999289" cy="205779"/>
            </a:xfrm>
          </p:grpSpPr>
          <p:pic>
            <p:nvPicPr>
              <p:cNvPr id="98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126637" y="7063865"/>
                <a:ext cx="999289" cy="205779"/>
              </a:xfrm>
              <a:prstGeom prst="rect">
                <a:avLst/>
              </a:prstGeom>
            </p:spPr>
          </p:pic>
        </p:grpSp>
        <p:grpSp>
          <p:nvGrpSpPr>
            <p:cNvPr id="35" name="그룹 1015"/>
            <p:cNvGrpSpPr/>
            <p:nvPr/>
          </p:nvGrpSpPr>
          <p:grpSpPr>
            <a:xfrm>
              <a:off x="7436663" y="2773418"/>
              <a:ext cx="716277" cy="216566"/>
              <a:chOff x="7436663" y="2773418"/>
              <a:chExt cx="716277" cy="216566"/>
            </a:xfrm>
          </p:grpSpPr>
          <p:pic>
            <p:nvPicPr>
              <p:cNvPr id="9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36663" y="2773418"/>
                <a:ext cx="716277" cy="216566"/>
              </a:xfrm>
              <a:prstGeom prst="rect">
                <a:avLst/>
              </a:prstGeom>
            </p:spPr>
          </p:pic>
        </p:grpSp>
        <p:grpSp>
          <p:nvGrpSpPr>
            <p:cNvPr id="36" name="그룹 1016"/>
            <p:cNvGrpSpPr/>
            <p:nvPr/>
          </p:nvGrpSpPr>
          <p:grpSpPr>
            <a:xfrm>
              <a:off x="7462391" y="7267858"/>
              <a:ext cx="615417" cy="216566"/>
              <a:chOff x="7462391" y="7267858"/>
              <a:chExt cx="615417" cy="216566"/>
            </a:xfrm>
          </p:grpSpPr>
          <p:pic>
            <p:nvPicPr>
              <p:cNvPr id="96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62391" y="7267858"/>
                <a:ext cx="615417" cy="216566"/>
              </a:xfrm>
              <a:prstGeom prst="rect">
                <a:avLst/>
              </a:prstGeom>
            </p:spPr>
          </p:pic>
        </p:grpSp>
        <p:grpSp>
          <p:nvGrpSpPr>
            <p:cNvPr id="37" name="그룹 1017"/>
            <p:cNvGrpSpPr/>
            <p:nvPr/>
          </p:nvGrpSpPr>
          <p:grpSpPr>
            <a:xfrm>
              <a:off x="13126637" y="6800434"/>
              <a:ext cx="1016220" cy="205779"/>
              <a:chOff x="13126637" y="6800434"/>
              <a:chExt cx="1016220" cy="205779"/>
            </a:xfrm>
          </p:grpSpPr>
          <p:pic>
            <p:nvPicPr>
              <p:cNvPr id="95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26637" y="6800434"/>
                <a:ext cx="1016220" cy="205779"/>
              </a:xfrm>
              <a:prstGeom prst="rect">
                <a:avLst/>
              </a:prstGeom>
            </p:spPr>
          </p:pic>
        </p:grpSp>
        <p:grpSp>
          <p:nvGrpSpPr>
            <p:cNvPr id="38" name="그룹 1018"/>
            <p:cNvGrpSpPr/>
            <p:nvPr/>
          </p:nvGrpSpPr>
          <p:grpSpPr>
            <a:xfrm>
              <a:off x="12949985" y="2786009"/>
              <a:ext cx="1143802" cy="197970"/>
              <a:chOff x="12949985" y="2786009"/>
              <a:chExt cx="1143802" cy="197970"/>
            </a:xfrm>
          </p:grpSpPr>
          <p:pic>
            <p:nvPicPr>
              <p:cNvPr id="94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949985" y="2786009"/>
                <a:ext cx="1143802" cy="197970"/>
              </a:xfrm>
              <a:prstGeom prst="rect">
                <a:avLst/>
              </a:prstGeom>
            </p:spPr>
          </p:pic>
        </p:grpSp>
        <p:grpSp>
          <p:nvGrpSpPr>
            <p:cNvPr id="39" name="그룹 1019"/>
            <p:cNvGrpSpPr/>
            <p:nvPr/>
          </p:nvGrpSpPr>
          <p:grpSpPr>
            <a:xfrm>
              <a:off x="12949985" y="2532575"/>
              <a:ext cx="1143802" cy="197970"/>
              <a:chOff x="12949985" y="2532575"/>
              <a:chExt cx="1143802" cy="197970"/>
            </a:xfrm>
          </p:grpSpPr>
          <p:pic>
            <p:nvPicPr>
              <p:cNvPr id="93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49985" y="2532575"/>
                <a:ext cx="1143802" cy="197970"/>
              </a:xfrm>
              <a:prstGeom prst="rect">
                <a:avLst/>
              </a:prstGeom>
            </p:spPr>
          </p:pic>
        </p:grpSp>
        <p:grpSp>
          <p:nvGrpSpPr>
            <p:cNvPr id="40" name="그룹 1020"/>
            <p:cNvGrpSpPr/>
            <p:nvPr/>
          </p:nvGrpSpPr>
          <p:grpSpPr>
            <a:xfrm>
              <a:off x="5263023" y="5057505"/>
              <a:ext cx="4503704" cy="145307"/>
              <a:chOff x="5263023" y="5057505"/>
              <a:chExt cx="4503704" cy="145307"/>
            </a:xfrm>
          </p:grpSpPr>
          <p:pic>
            <p:nvPicPr>
              <p:cNvPr id="9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6200000">
                <a:off x="5263023" y="5057505"/>
                <a:ext cx="4503704" cy="145307"/>
              </a:xfrm>
              <a:prstGeom prst="rect">
                <a:avLst/>
              </a:prstGeom>
            </p:spPr>
          </p:pic>
        </p:grpSp>
        <p:grpSp>
          <p:nvGrpSpPr>
            <p:cNvPr id="41" name="그룹 1021"/>
            <p:cNvGrpSpPr/>
            <p:nvPr/>
          </p:nvGrpSpPr>
          <p:grpSpPr>
            <a:xfrm>
              <a:off x="5960757" y="4561900"/>
              <a:ext cx="853588" cy="988365"/>
              <a:chOff x="5960757" y="4561900"/>
              <a:chExt cx="853588" cy="988365"/>
            </a:xfrm>
          </p:grpSpPr>
          <p:pic>
            <p:nvPicPr>
              <p:cNvPr id="91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960757" y="4561900"/>
                <a:ext cx="853588" cy="988365"/>
              </a:xfrm>
              <a:prstGeom prst="rect">
                <a:avLst/>
              </a:prstGeom>
            </p:spPr>
          </p:pic>
        </p:grpSp>
        <p:grpSp>
          <p:nvGrpSpPr>
            <p:cNvPr id="42" name="그룹 1022"/>
            <p:cNvGrpSpPr/>
            <p:nvPr/>
          </p:nvGrpSpPr>
          <p:grpSpPr>
            <a:xfrm>
              <a:off x="5262289" y="5009524"/>
              <a:ext cx="565003" cy="188862"/>
              <a:chOff x="5262289" y="5009524"/>
              <a:chExt cx="565003" cy="188862"/>
            </a:xfrm>
          </p:grpSpPr>
          <p:pic>
            <p:nvPicPr>
              <p:cNvPr id="90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262289" y="5009524"/>
                <a:ext cx="565003" cy="188862"/>
              </a:xfrm>
              <a:prstGeom prst="rect">
                <a:avLst/>
              </a:prstGeom>
            </p:spPr>
          </p:pic>
        </p:grpSp>
        <p:pic>
          <p:nvPicPr>
            <p:cNvPr id="43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58988" y="5577125"/>
              <a:ext cx="813547" cy="438290"/>
            </a:xfrm>
            <a:prstGeom prst="rect">
              <a:avLst/>
            </a:prstGeom>
          </p:spPr>
        </p:pic>
        <p:grpSp>
          <p:nvGrpSpPr>
            <p:cNvPr id="44" name="그룹 1023"/>
            <p:cNvGrpSpPr/>
            <p:nvPr/>
          </p:nvGrpSpPr>
          <p:grpSpPr>
            <a:xfrm>
              <a:off x="6888956" y="4998095"/>
              <a:ext cx="479290" cy="188862"/>
              <a:chOff x="6888956" y="4998095"/>
              <a:chExt cx="479290" cy="188862"/>
            </a:xfrm>
          </p:grpSpPr>
          <p:pic>
            <p:nvPicPr>
              <p:cNvPr id="89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888956" y="4998095"/>
                <a:ext cx="479290" cy="188862"/>
              </a:xfrm>
              <a:prstGeom prst="rect">
                <a:avLst/>
              </a:prstGeom>
            </p:spPr>
          </p:pic>
        </p:grpSp>
        <p:pic>
          <p:nvPicPr>
            <p:cNvPr id="45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1716" y="5509025"/>
              <a:ext cx="1656705" cy="400905"/>
            </a:xfrm>
            <a:prstGeom prst="rect">
              <a:avLst/>
            </a:prstGeom>
          </p:spPr>
        </p:pic>
        <p:grpSp>
          <p:nvGrpSpPr>
            <p:cNvPr id="46" name="그룹 1024"/>
            <p:cNvGrpSpPr/>
            <p:nvPr/>
          </p:nvGrpSpPr>
          <p:grpSpPr>
            <a:xfrm>
              <a:off x="3786419" y="4202739"/>
              <a:ext cx="1990289" cy="1990289"/>
              <a:chOff x="3786419" y="4202739"/>
              <a:chExt cx="1990289" cy="1990289"/>
            </a:xfrm>
          </p:grpSpPr>
          <p:pic>
            <p:nvPicPr>
              <p:cNvPr id="88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786419" y="4202739"/>
                <a:ext cx="1990289" cy="1990289"/>
              </a:xfrm>
              <a:prstGeom prst="rect">
                <a:avLst/>
              </a:prstGeom>
            </p:spPr>
          </p:pic>
        </p:grpSp>
        <p:grpSp>
          <p:nvGrpSpPr>
            <p:cNvPr id="47" name="그룹 1025"/>
            <p:cNvGrpSpPr/>
            <p:nvPr/>
          </p:nvGrpSpPr>
          <p:grpSpPr>
            <a:xfrm>
              <a:off x="12081031" y="7014944"/>
              <a:ext cx="924388" cy="1172717"/>
              <a:chOff x="12081031" y="7014944"/>
              <a:chExt cx="924388" cy="1172717"/>
            </a:xfrm>
          </p:grpSpPr>
          <p:pic>
            <p:nvPicPr>
              <p:cNvPr id="87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081031" y="7014944"/>
                <a:ext cx="924388" cy="1172717"/>
              </a:xfrm>
              <a:prstGeom prst="rect">
                <a:avLst/>
              </a:prstGeom>
            </p:spPr>
          </p:pic>
        </p:grpSp>
        <p:grpSp>
          <p:nvGrpSpPr>
            <p:cNvPr id="48" name="그룹 1026"/>
            <p:cNvGrpSpPr/>
            <p:nvPr/>
          </p:nvGrpSpPr>
          <p:grpSpPr>
            <a:xfrm>
              <a:off x="8189864" y="6721928"/>
              <a:ext cx="2355896" cy="1260981"/>
              <a:chOff x="8189864" y="6721928"/>
              <a:chExt cx="2355896" cy="1260981"/>
            </a:xfrm>
          </p:grpSpPr>
          <p:pic>
            <p:nvPicPr>
              <p:cNvPr id="86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189864" y="6721928"/>
                <a:ext cx="2355896" cy="1260981"/>
              </a:xfrm>
              <a:prstGeom prst="rect">
                <a:avLst/>
              </a:prstGeom>
            </p:spPr>
          </p:pic>
        </p:grpSp>
        <p:grpSp>
          <p:nvGrpSpPr>
            <p:cNvPr id="49" name="그룹 1027"/>
            <p:cNvGrpSpPr/>
            <p:nvPr/>
          </p:nvGrpSpPr>
          <p:grpSpPr>
            <a:xfrm>
              <a:off x="10619773" y="6233092"/>
              <a:ext cx="2251782" cy="750594"/>
              <a:chOff x="10619773" y="6233092"/>
              <a:chExt cx="2251782" cy="750594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619773" y="6233092"/>
                <a:ext cx="2251782" cy="750594"/>
              </a:xfrm>
              <a:prstGeom prst="rect">
                <a:avLst/>
              </a:prstGeom>
            </p:spPr>
          </p:pic>
        </p:grpSp>
        <p:grpSp>
          <p:nvGrpSpPr>
            <p:cNvPr id="50" name="그룹 1028"/>
            <p:cNvGrpSpPr/>
            <p:nvPr/>
          </p:nvGrpSpPr>
          <p:grpSpPr>
            <a:xfrm>
              <a:off x="14208416" y="5714686"/>
              <a:ext cx="1648349" cy="1098900"/>
              <a:chOff x="14208416" y="5714686"/>
              <a:chExt cx="1648349" cy="1098900"/>
            </a:xfrm>
          </p:grpSpPr>
          <p:pic>
            <p:nvPicPr>
              <p:cNvPr id="84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208416" y="5714686"/>
                <a:ext cx="1648349" cy="1098900"/>
              </a:xfrm>
              <a:prstGeom prst="rect">
                <a:avLst/>
              </a:prstGeom>
            </p:spPr>
          </p:pic>
        </p:grpSp>
        <p:grpSp>
          <p:nvGrpSpPr>
            <p:cNvPr id="51" name="그룹 1029"/>
            <p:cNvGrpSpPr/>
            <p:nvPr/>
          </p:nvGrpSpPr>
          <p:grpSpPr>
            <a:xfrm>
              <a:off x="14202687" y="6846934"/>
              <a:ext cx="1644398" cy="1234011"/>
              <a:chOff x="14202687" y="6846934"/>
              <a:chExt cx="1644398" cy="1234011"/>
            </a:xfrm>
          </p:grpSpPr>
          <p:pic>
            <p:nvPicPr>
              <p:cNvPr id="83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202687" y="6846934"/>
                <a:ext cx="1644398" cy="1234011"/>
              </a:xfrm>
              <a:prstGeom prst="rect">
                <a:avLst/>
              </a:prstGeom>
            </p:spPr>
          </p:pic>
        </p:grpSp>
        <p:grpSp>
          <p:nvGrpSpPr>
            <p:cNvPr id="52" name="그룹 1030"/>
            <p:cNvGrpSpPr/>
            <p:nvPr/>
          </p:nvGrpSpPr>
          <p:grpSpPr>
            <a:xfrm>
              <a:off x="10545759" y="4199941"/>
              <a:ext cx="2828238" cy="1795276"/>
              <a:chOff x="10545759" y="4199941"/>
              <a:chExt cx="2828238" cy="1795276"/>
            </a:xfrm>
          </p:grpSpPr>
          <p:pic>
            <p:nvPicPr>
              <p:cNvPr id="81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545759" y="4199941"/>
                <a:ext cx="2828238" cy="1795276"/>
              </a:xfrm>
              <a:prstGeom prst="rect">
                <a:avLst/>
              </a:prstGeom>
            </p:spPr>
          </p:pic>
        </p:grpSp>
        <p:grpSp>
          <p:nvGrpSpPr>
            <p:cNvPr id="53" name="그룹 1031"/>
            <p:cNvGrpSpPr/>
            <p:nvPr/>
          </p:nvGrpSpPr>
          <p:grpSpPr>
            <a:xfrm>
              <a:off x="8031839" y="4542853"/>
              <a:ext cx="2761812" cy="1282070"/>
              <a:chOff x="8031839" y="4542853"/>
              <a:chExt cx="2761812" cy="1282070"/>
            </a:xfrm>
          </p:grpSpPr>
          <p:pic>
            <p:nvPicPr>
              <p:cNvPr id="80" name="Object 9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031839" y="4542853"/>
                <a:ext cx="2761812" cy="1282070"/>
              </a:xfrm>
              <a:prstGeom prst="rect">
                <a:avLst/>
              </a:prstGeom>
            </p:spPr>
          </p:pic>
        </p:grpSp>
        <p:grpSp>
          <p:nvGrpSpPr>
            <p:cNvPr id="54" name="그룹 1032"/>
            <p:cNvGrpSpPr/>
            <p:nvPr/>
          </p:nvGrpSpPr>
          <p:grpSpPr>
            <a:xfrm>
              <a:off x="14062319" y="4352381"/>
              <a:ext cx="1800959" cy="1226439"/>
              <a:chOff x="14062319" y="4352381"/>
              <a:chExt cx="1800959" cy="1226439"/>
            </a:xfrm>
          </p:grpSpPr>
          <p:pic>
            <p:nvPicPr>
              <p:cNvPr id="79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4062319" y="4352381"/>
                <a:ext cx="1800959" cy="1226439"/>
              </a:xfrm>
              <a:prstGeom prst="rect">
                <a:avLst/>
              </a:prstGeom>
            </p:spPr>
          </p:pic>
        </p:grpSp>
        <p:grpSp>
          <p:nvGrpSpPr>
            <p:cNvPr id="55" name="그룹 1033"/>
            <p:cNvGrpSpPr/>
            <p:nvPr/>
          </p:nvGrpSpPr>
          <p:grpSpPr>
            <a:xfrm>
              <a:off x="8142563" y="1989928"/>
              <a:ext cx="2945379" cy="1632908"/>
              <a:chOff x="8142563" y="1989928"/>
              <a:chExt cx="2945379" cy="1632908"/>
            </a:xfrm>
          </p:grpSpPr>
          <p:pic>
            <p:nvPicPr>
              <p:cNvPr id="78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142563" y="1989928"/>
                <a:ext cx="2945379" cy="1632908"/>
              </a:xfrm>
              <a:prstGeom prst="rect">
                <a:avLst/>
              </a:prstGeom>
            </p:spPr>
          </p:pic>
        </p:grpSp>
        <p:grpSp>
          <p:nvGrpSpPr>
            <p:cNvPr id="56" name="그룹 1034"/>
            <p:cNvGrpSpPr/>
            <p:nvPr/>
          </p:nvGrpSpPr>
          <p:grpSpPr>
            <a:xfrm>
              <a:off x="10700244" y="2797943"/>
              <a:ext cx="2378488" cy="1187562"/>
              <a:chOff x="10700244" y="2797943"/>
              <a:chExt cx="2378488" cy="1187562"/>
            </a:xfrm>
          </p:grpSpPr>
          <p:pic>
            <p:nvPicPr>
              <p:cNvPr id="77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700244" y="2797943"/>
                <a:ext cx="2378488" cy="1187562"/>
              </a:xfrm>
              <a:prstGeom prst="rect">
                <a:avLst/>
              </a:prstGeom>
            </p:spPr>
          </p:pic>
        </p:grpSp>
        <p:grpSp>
          <p:nvGrpSpPr>
            <p:cNvPr id="57" name="그룹 1035"/>
            <p:cNvGrpSpPr/>
            <p:nvPr/>
          </p:nvGrpSpPr>
          <p:grpSpPr>
            <a:xfrm>
              <a:off x="10917936" y="1768283"/>
              <a:ext cx="1991362" cy="1494385"/>
              <a:chOff x="10917936" y="1768283"/>
              <a:chExt cx="1991362" cy="1494385"/>
            </a:xfrm>
          </p:grpSpPr>
          <p:pic>
            <p:nvPicPr>
              <p:cNvPr id="76" name="Object 10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917936" y="1768283"/>
                <a:ext cx="1991362" cy="1494385"/>
              </a:xfrm>
              <a:prstGeom prst="rect">
                <a:avLst/>
              </a:prstGeom>
            </p:spPr>
          </p:pic>
        </p:grpSp>
        <p:grpSp>
          <p:nvGrpSpPr>
            <p:cNvPr id="58" name="그룹 1037"/>
            <p:cNvGrpSpPr/>
            <p:nvPr/>
          </p:nvGrpSpPr>
          <p:grpSpPr>
            <a:xfrm>
              <a:off x="13164732" y="5106414"/>
              <a:ext cx="999289" cy="197970"/>
              <a:chOff x="13164732" y="5106414"/>
              <a:chExt cx="999289" cy="197970"/>
            </a:xfrm>
          </p:grpSpPr>
          <p:pic>
            <p:nvPicPr>
              <p:cNvPr id="75" name="Object 114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3164732" y="5106414"/>
                <a:ext cx="999289" cy="197970"/>
              </a:xfrm>
              <a:prstGeom prst="rect">
                <a:avLst/>
              </a:prstGeom>
            </p:spPr>
          </p:pic>
        </p:grpSp>
        <p:grpSp>
          <p:nvGrpSpPr>
            <p:cNvPr id="59" name="그룹 1038"/>
            <p:cNvGrpSpPr/>
            <p:nvPr/>
          </p:nvGrpSpPr>
          <p:grpSpPr>
            <a:xfrm>
              <a:off x="13164732" y="4814885"/>
              <a:ext cx="999289" cy="197970"/>
              <a:chOff x="13164732" y="4814885"/>
              <a:chExt cx="999289" cy="197970"/>
            </a:xfrm>
          </p:grpSpPr>
          <p:pic>
            <p:nvPicPr>
              <p:cNvPr id="74" name="Object 11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164732" y="4814885"/>
                <a:ext cx="999289" cy="197970"/>
              </a:xfrm>
              <a:prstGeom prst="rect">
                <a:avLst/>
              </a:prstGeom>
            </p:spPr>
          </p:pic>
        </p:grpSp>
        <p:grpSp>
          <p:nvGrpSpPr>
            <p:cNvPr id="60" name="그룹 1039"/>
            <p:cNvGrpSpPr/>
            <p:nvPr/>
          </p:nvGrpSpPr>
          <p:grpSpPr>
            <a:xfrm>
              <a:off x="10275805" y="7124696"/>
              <a:ext cx="1795703" cy="1005594"/>
              <a:chOff x="10275805" y="7124696"/>
              <a:chExt cx="1795703" cy="1005594"/>
            </a:xfrm>
          </p:grpSpPr>
          <p:pic>
            <p:nvPicPr>
              <p:cNvPr id="73" name="Object 120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275805" y="7124696"/>
                <a:ext cx="1795703" cy="1005594"/>
              </a:xfrm>
              <a:prstGeom prst="rect">
                <a:avLst/>
              </a:prstGeom>
            </p:spPr>
          </p:pic>
        </p:grpSp>
        <p:grpSp>
          <p:nvGrpSpPr>
            <p:cNvPr id="61" name="그룹 1040"/>
            <p:cNvGrpSpPr/>
            <p:nvPr/>
          </p:nvGrpSpPr>
          <p:grpSpPr>
            <a:xfrm>
              <a:off x="2758176" y="4643790"/>
              <a:ext cx="963910" cy="1058499"/>
              <a:chOff x="2758176" y="4643790"/>
              <a:chExt cx="963910" cy="1058499"/>
            </a:xfrm>
          </p:grpSpPr>
          <p:pic>
            <p:nvPicPr>
              <p:cNvPr id="72" name="Object 123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2758176" y="4643790"/>
                <a:ext cx="963910" cy="1058499"/>
              </a:xfrm>
              <a:prstGeom prst="rect">
                <a:avLst/>
              </a:prstGeom>
            </p:spPr>
          </p:pic>
        </p:grpSp>
        <p:pic>
          <p:nvPicPr>
            <p:cNvPr id="62" name="Object 12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43622" y="3495354"/>
              <a:ext cx="2353680" cy="402080"/>
            </a:xfrm>
            <a:prstGeom prst="rect">
              <a:avLst/>
            </a:prstGeom>
          </p:spPr>
        </p:pic>
        <p:pic>
          <p:nvPicPr>
            <p:cNvPr id="63" name="Object 126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374305" y="2292389"/>
              <a:ext cx="1327984" cy="402080"/>
            </a:xfrm>
            <a:prstGeom prst="rect">
              <a:avLst/>
            </a:prstGeom>
          </p:spPr>
        </p:pic>
        <p:grpSp>
          <p:nvGrpSpPr>
            <p:cNvPr id="64" name="그룹 1041"/>
            <p:cNvGrpSpPr/>
            <p:nvPr/>
          </p:nvGrpSpPr>
          <p:grpSpPr>
            <a:xfrm>
              <a:off x="10021266" y="8321576"/>
              <a:ext cx="3248228" cy="1155098"/>
              <a:chOff x="10021266" y="8321576"/>
              <a:chExt cx="3248228" cy="1155098"/>
            </a:xfrm>
          </p:grpSpPr>
          <p:pic>
            <p:nvPicPr>
              <p:cNvPr id="71" name="Object 128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0021266" y="8321576"/>
                <a:ext cx="3248228" cy="1155098"/>
              </a:xfrm>
              <a:prstGeom prst="rect">
                <a:avLst/>
              </a:prstGeom>
            </p:spPr>
          </p:pic>
        </p:grpSp>
        <p:grpSp>
          <p:nvGrpSpPr>
            <p:cNvPr id="65" name="그룹 1042"/>
            <p:cNvGrpSpPr/>
            <p:nvPr/>
          </p:nvGrpSpPr>
          <p:grpSpPr>
            <a:xfrm>
              <a:off x="13226545" y="8931400"/>
              <a:ext cx="999289" cy="205779"/>
              <a:chOff x="13226545" y="8931400"/>
              <a:chExt cx="999289" cy="205779"/>
            </a:xfrm>
          </p:grpSpPr>
          <p:pic>
            <p:nvPicPr>
              <p:cNvPr id="70" name="Object 1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26545" y="8931400"/>
                <a:ext cx="999289" cy="205779"/>
              </a:xfrm>
              <a:prstGeom prst="rect">
                <a:avLst/>
              </a:prstGeom>
            </p:spPr>
          </p:pic>
        </p:grpSp>
        <p:grpSp>
          <p:nvGrpSpPr>
            <p:cNvPr id="66" name="그룹 1043"/>
            <p:cNvGrpSpPr/>
            <p:nvPr/>
          </p:nvGrpSpPr>
          <p:grpSpPr>
            <a:xfrm>
              <a:off x="13226545" y="8667969"/>
              <a:ext cx="1016220" cy="205779"/>
              <a:chOff x="13226545" y="8667969"/>
              <a:chExt cx="1016220" cy="205779"/>
            </a:xfrm>
          </p:grpSpPr>
          <p:pic>
            <p:nvPicPr>
              <p:cNvPr id="69" name="Object 1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226545" y="8667969"/>
                <a:ext cx="1016220" cy="205779"/>
              </a:xfrm>
              <a:prstGeom prst="rect">
                <a:avLst/>
              </a:prstGeom>
            </p:spPr>
          </p:pic>
        </p:grpSp>
        <p:grpSp>
          <p:nvGrpSpPr>
            <p:cNvPr id="67" name="그룹 1045"/>
            <p:cNvGrpSpPr/>
            <p:nvPr/>
          </p:nvGrpSpPr>
          <p:grpSpPr>
            <a:xfrm>
              <a:off x="6502735" y="179843"/>
              <a:ext cx="1939541" cy="1939541"/>
              <a:chOff x="6502735" y="179843"/>
              <a:chExt cx="1939541" cy="1939541"/>
            </a:xfrm>
          </p:grpSpPr>
          <p:pic>
            <p:nvPicPr>
              <p:cNvPr id="68" name="Object 14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502735" y="179843"/>
                <a:ext cx="1939541" cy="19395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629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ERD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2290" name="Picture 2" descr="https://lh3.googleusercontent.com/A2KhcBedswDwis-JPdQQZZm70e6OUYvfWIhizMw7wUxNL8fHlvIsiyON39-y9drMCBZEeEGa6Fv50_ZctT5TX7y2dNkB2YC47uGaVFdDBCzUnQAg1R4UXzWJcZ9V-2mJzeMGQVFbDQdZV7t66dK4ucDr_y_dSy3X9-Hjlw-CV4UxoZsixjysp10_g_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69" y="1549943"/>
            <a:ext cx="9984061" cy="46925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스토리보드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386" name="Picture 2" descr="https://lh5.googleusercontent.com/bpDRXXut18-FgGWCRwOtMLrhI-fNiK_G_zb_3AyCQgk_nwIZo-4PArm4vISrNuqazCYwANx346XKdV5RIYqIQZN1pxOaOeI5Ksc6Bh2GX0qUesxjYawsvpOxP6UiLTEC8RNvnleBOKIcbfo7IGayf5lbTDuqVwxGFBkWbRfAXk12TWWSc_HFCZ6xVDh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2" y="1549943"/>
            <a:ext cx="10556437" cy="43347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9C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/>
        </p:nvSpPr>
        <p:spPr>
          <a:xfrm>
            <a:off x="3878559" y="3251727"/>
            <a:ext cx="44125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1. </a:t>
            </a:r>
            <a:r>
              <a:rPr lang="ko" altLang="en-US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프로젝트 </a:t>
            </a:r>
            <a:r>
              <a:rPr lang="ko" altLang="en-US" sz="4400" b="1" dirty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개요</a:t>
            </a:r>
            <a:endParaRPr sz="3067"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426" name="Google Shape;426;p74"/>
          <p:cNvGrpSpPr/>
          <p:nvPr/>
        </p:nvGrpSpPr>
        <p:grpSpPr>
          <a:xfrm rot="5995360">
            <a:off x="4241317" y="2338729"/>
            <a:ext cx="434276" cy="970880"/>
            <a:chOff x="-28701" y="3356992"/>
            <a:chExt cx="1179105" cy="2636043"/>
          </a:xfrm>
          <a:solidFill>
            <a:srgbClr val="0A3C62"/>
          </a:solidFill>
        </p:grpSpPr>
        <p:sp>
          <p:nvSpPr>
            <p:cNvPr id="427" name="Google Shape;42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9" name="Google Shape;429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0" name="Google Shape;43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2" name="Google Shape;432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3" name="Google Shape;43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6" name="Google Shape;43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8" name="Google Shape;438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9" name="Google Shape;43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2" name="Google Shape;44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4" name="Google Shape;444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45" name="Google Shape;445;p74"/>
          <p:cNvGrpSpPr/>
          <p:nvPr/>
        </p:nvGrpSpPr>
        <p:grpSpPr>
          <a:xfrm rot="4804640" flipH="1">
            <a:off x="5270301" y="1744057"/>
            <a:ext cx="434276" cy="970880"/>
            <a:chOff x="-28701" y="3356992"/>
            <a:chExt cx="1179105" cy="2636043"/>
          </a:xfrm>
        </p:grpSpPr>
        <p:sp>
          <p:nvSpPr>
            <p:cNvPr id="446" name="Google Shape;44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" name="Google Shape;448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49" name="Google Shape;44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" name="Google Shape;451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52" name="Google Shape;45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4" name="Google Shape;454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55" name="Google Shape;45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7" name="Google Shape;457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58" name="Google Shape;45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0" name="Google Shape;460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61" name="Google Shape;46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3" name="Google Shape;463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</p:grpSp>
      <p:grpSp>
        <p:nvGrpSpPr>
          <p:cNvPr id="464" name="Google Shape;464;p74"/>
          <p:cNvGrpSpPr/>
          <p:nvPr/>
        </p:nvGrpSpPr>
        <p:grpSpPr>
          <a:xfrm rot="4804640" flipH="1">
            <a:off x="7421555" y="1820792"/>
            <a:ext cx="434276" cy="970880"/>
            <a:chOff x="-28701" y="3356992"/>
            <a:chExt cx="1179105" cy="2636043"/>
          </a:xfrm>
        </p:grpSpPr>
        <p:sp>
          <p:nvSpPr>
            <p:cNvPr id="465" name="Google Shape;46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7" name="Google Shape;467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68" name="Google Shape;46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0" name="Google Shape;470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1" name="Google Shape;47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3" name="Google Shape;473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4" name="Google Shape;47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77" name="Google Shape;47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9" name="Google Shape;479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  <p:sp>
          <p:nvSpPr>
            <p:cNvPr id="480" name="Google Shape;48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solidFill>
              <a:srgbClr val="58AEE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2" name="Google Shape;482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solidFill>
              <a:srgbClr val="58AEED"/>
            </a:solidFill>
            <a:ln>
              <a:noFill/>
            </a:ln>
          </p:spPr>
        </p:cxnSp>
      </p:grpSp>
      <p:grpSp>
        <p:nvGrpSpPr>
          <p:cNvPr id="483" name="Google Shape;483;p74"/>
          <p:cNvGrpSpPr/>
          <p:nvPr/>
        </p:nvGrpSpPr>
        <p:grpSpPr>
          <a:xfrm rot="5995360">
            <a:off x="6375003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84" name="Google Shape;484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6" name="Google Shape;486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87" name="Google Shape;487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0" name="Google Shape;490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3" name="Google Shape;493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6" name="Google Shape;496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" name="Google Shape;498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9" name="Google Shape;499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" name="Google Shape;501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</p:spTree>
    <p:extLst>
      <p:ext uri="{BB962C8B-B14F-4D97-AF65-F5344CB8AC3E}">
        <p14:creationId xmlns:p14="http://schemas.microsoft.com/office/powerpoint/2010/main" val="34878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9C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/>
        </p:nvSpPr>
        <p:spPr>
          <a:xfrm>
            <a:off x="3613468" y="3251727"/>
            <a:ext cx="494271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-US" altLang="ko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4</a:t>
            </a:r>
            <a:r>
              <a:rPr lang="en-US" altLang="ko" sz="4400" b="1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. </a:t>
            </a:r>
            <a:r>
              <a:rPr lang="ko-KR" altLang="en-US" sz="4400" b="1" dirty="0" smtClean="0">
                <a:solidFill>
                  <a:srgbClr val="1479C5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개발현황 및 계획</a:t>
            </a:r>
            <a:endParaRPr sz="3067" b="1" dirty="0">
              <a:solidFill>
                <a:srgbClr val="1479C5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grpSp>
        <p:nvGrpSpPr>
          <p:cNvPr id="426" name="Google Shape;426;p74"/>
          <p:cNvGrpSpPr/>
          <p:nvPr/>
        </p:nvGrpSpPr>
        <p:grpSpPr>
          <a:xfrm rot="5995360">
            <a:off x="4241317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27" name="Google Shape;42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9" name="Google Shape;429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0" name="Google Shape;43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2" name="Google Shape;432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3" name="Google Shape;43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5" name="Google Shape;435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6" name="Google Shape;43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8" name="Google Shape;438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39" name="Google Shape;43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1" name="Google Shape;441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2" name="Google Shape;44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4" name="Google Shape;444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45" name="Google Shape;445;p74"/>
          <p:cNvGrpSpPr/>
          <p:nvPr/>
        </p:nvGrpSpPr>
        <p:grpSpPr>
          <a:xfrm rot="4804640" flipH="1">
            <a:off x="5270301" y="1744057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46" name="Google Shape;44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" name="Google Shape;448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49" name="Google Shape;44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" name="Google Shape;451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2" name="Google Shape;45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4" name="Google Shape;454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5" name="Google Shape;45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7" name="Google Shape;457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58" name="Google Shape;45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0" name="Google Shape;460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61" name="Google Shape;46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3" name="Google Shape;463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64" name="Google Shape;464;p74"/>
          <p:cNvGrpSpPr/>
          <p:nvPr/>
        </p:nvGrpSpPr>
        <p:grpSpPr>
          <a:xfrm rot="4804640" flipH="1">
            <a:off x="7421555" y="1820792"/>
            <a:ext cx="434276" cy="970880"/>
            <a:chOff x="-28701" y="3356992"/>
            <a:chExt cx="1179105" cy="2636043"/>
          </a:xfrm>
          <a:solidFill>
            <a:srgbClr val="0A3C62"/>
          </a:solidFill>
        </p:grpSpPr>
        <p:sp>
          <p:nvSpPr>
            <p:cNvPr id="465" name="Google Shape;46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7" name="Google Shape;467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68" name="Google Shape;46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0" name="Google Shape;470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71" name="Google Shape;47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3" name="Google Shape;473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74" name="Google Shape;47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77" name="Google Shape;47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9" name="Google Shape;479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80" name="Google Shape;48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2" name="Google Shape;482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  <p:grpSp>
        <p:nvGrpSpPr>
          <p:cNvPr id="483" name="Google Shape;483;p74"/>
          <p:cNvGrpSpPr/>
          <p:nvPr/>
        </p:nvGrpSpPr>
        <p:grpSpPr>
          <a:xfrm rot="5995360">
            <a:off x="6375003" y="2338729"/>
            <a:ext cx="434276" cy="970880"/>
            <a:chOff x="-28701" y="3356992"/>
            <a:chExt cx="1179105" cy="2636043"/>
          </a:xfrm>
          <a:solidFill>
            <a:srgbClr val="58AEED"/>
          </a:solidFill>
        </p:grpSpPr>
        <p:sp>
          <p:nvSpPr>
            <p:cNvPr id="484" name="Google Shape;484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  <a:close/>
                  <a:moveTo>
                    <a:pt x="106" y="256"/>
                  </a:moveTo>
                  <a:lnTo>
                    <a:pt x="10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4"/>
            <p:cNvSpPr/>
            <p:nvPr/>
          </p:nvSpPr>
          <p:spPr>
            <a:xfrm>
              <a:off x="739581" y="3667015"/>
              <a:ext cx="178729" cy="216847"/>
            </a:xfrm>
            <a:custGeom>
              <a:avLst/>
              <a:gdLst/>
              <a:ahLst/>
              <a:cxnLst/>
              <a:rect l="l" t="t" r="r" b="b"/>
              <a:pathLst>
                <a:path w="211" h="256" extrusionOk="0">
                  <a:moveTo>
                    <a:pt x="106" y="256"/>
                  </a:moveTo>
                  <a:lnTo>
                    <a:pt x="106" y="256"/>
                  </a:lnTo>
                  <a:lnTo>
                    <a:pt x="118" y="256"/>
                  </a:lnTo>
                  <a:lnTo>
                    <a:pt x="128" y="254"/>
                  </a:lnTo>
                  <a:lnTo>
                    <a:pt x="137" y="250"/>
                  </a:lnTo>
                  <a:lnTo>
                    <a:pt x="147" y="246"/>
                  </a:lnTo>
                  <a:lnTo>
                    <a:pt x="165" y="234"/>
                  </a:lnTo>
                  <a:lnTo>
                    <a:pt x="181" y="218"/>
                  </a:lnTo>
                  <a:lnTo>
                    <a:pt x="193" y="200"/>
                  </a:lnTo>
                  <a:lnTo>
                    <a:pt x="203" y="178"/>
                  </a:lnTo>
                  <a:lnTo>
                    <a:pt x="209" y="154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09" y="102"/>
                  </a:lnTo>
                  <a:lnTo>
                    <a:pt x="203" y="78"/>
                  </a:lnTo>
                  <a:lnTo>
                    <a:pt x="193" y="58"/>
                  </a:lnTo>
                  <a:lnTo>
                    <a:pt x="181" y="38"/>
                  </a:lnTo>
                  <a:lnTo>
                    <a:pt x="165" y="22"/>
                  </a:lnTo>
                  <a:lnTo>
                    <a:pt x="147" y="10"/>
                  </a:lnTo>
                  <a:lnTo>
                    <a:pt x="137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4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8"/>
                  </a:lnTo>
                  <a:lnTo>
                    <a:pt x="8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8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4" y="250"/>
                  </a:lnTo>
                  <a:lnTo>
                    <a:pt x="86" y="254"/>
                  </a:lnTo>
                  <a:lnTo>
                    <a:pt x="96" y="256"/>
                  </a:lnTo>
                  <a:lnTo>
                    <a:pt x="106" y="256"/>
                  </a:lnTo>
                  <a:lnTo>
                    <a:pt x="106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6" name="Google Shape;486;p74"/>
            <p:cNvCxnSpPr/>
            <p:nvPr/>
          </p:nvCxnSpPr>
          <p:spPr>
            <a:xfrm>
              <a:off x="829369" y="38838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87" name="Google Shape;487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  <a:close/>
                  <a:moveTo>
                    <a:pt x="50" y="182"/>
                  </a:moveTo>
                  <a:lnTo>
                    <a:pt x="50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4"/>
            <p:cNvSpPr/>
            <p:nvPr/>
          </p:nvSpPr>
          <p:spPr>
            <a:xfrm>
              <a:off x="901369" y="3844897"/>
              <a:ext cx="135529" cy="157553"/>
            </a:xfrm>
            <a:custGeom>
              <a:avLst/>
              <a:gdLst/>
              <a:ahLst/>
              <a:cxnLst/>
              <a:rect l="l" t="t" r="r" b="b"/>
              <a:pathLst>
                <a:path w="160" h="186" extrusionOk="0">
                  <a:moveTo>
                    <a:pt x="50" y="182"/>
                  </a:moveTo>
                  <a:lnTo>
                    <a:pt x="50" y="182"/>
                  </a:lnTo>
                  <a:lnTo>
                    <a:pt x="66" y="186"/>
                  </a:lnTo>
                  <a:lnTo>
                    <a:pt x="82" y="186"/>
                  </a:lnTo>
                  <a:lnTo>
                    <a:pt x="98" y="180"/>
                  </a:lnTo>
                  <a:lnTo>
                    <a:pt x="112" y="174"/>
                  </a:lnTo>
                  <a:lnTo>
                    <a:pt x="126" y="164"/>
                  </a:lnTo>
                  <a:lnTo>
                    <a:pt x="138" y="150"/>
                  </a:lnTo>
                  <a:lnTo>
                    <a:pt x="148" y="134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8" y="98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46"/>
                  </a:lnTo>
                  <a:lnTo>
                    <a:pt x="146" y="32"/>
                  </a:lnTo>
                  <a:lnTo>
                    <a:pt x="136" y="20"/>
                  </a:lnTo>
                  <a:lnTo>
                    <a:pt x="124" y="10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78" y="2"/>
                  </a:lnTo>
                  <a:lnTo>
                    <a:pt x="62" y="6"/>
                  </a:lnTo>
                  <a:lnTo>
                    <a:pt x="48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2" y="52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2" y="122"/>
                  </a:lnTo>
                  <a:lnTo>
                    <a:pt x="6" y="140"/>
                  </a:lnTo>
                  <a:lnTo>
                    <a:pt x="14" y="154"/>
                  </a:lnTo>
                  <a:lnTo>
                    <a:pt x="24" y="166"/>
                  </a:lnTo>
                  <a:lnTo>
                    <a:pt x="36" y="176"/>
                  </a:lnTo>
                  <a:lnTo>
                    <a:pt x="50" y="182"/>
                  </a:lnTo>
                  <a:lnTo>
                    <a:pt x="50" y="18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9" name="Google Shape;489;p74"/>
            <p:cNvCxnSpPr/>
            <p:nvPr/>
          </p:nvCxnSpPr>
          <p:spPr>
            <a:xfrm>
              <a:off x="943722" y="3999062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0" name="Google Shape;490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  <a:close/>
                  <a:moveTo>
                    <a:pt x="42" y="155"/>
                  </a:moveTo>
                  <a:lnTo>
                    <a:pt x="42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4"/>
            <p:cNvSpPr/>
            <p:nvPr/>
          </p:nvSpPr>
          <p:spPr>
            <a:xfrm>
              <a:off x="1036898" y="3982121"/>
              <a:ext cx="113506" cy="132988"/>
            </a:xfrm>
            <a:custGeom>
              <a:avLst/>
              <a:gdLst/>
              <a:ahLst/>
              <a:cxnLst/>
              <a:rect l="l" t="t" r="r" b="b"/>
              <a:pathLst>
                <a:path w="134" h="157" extrusionOk="0">
                  <a:moveTo>
                    <a:pt x="42" y="155"/>
                  </a:moveTo>
                  <a:lnTo>
                    <a:pt x="42" y="155"/>
                  </a:lnTo>
                  <a:lnTo>
                    <a:pt x="56" y="157"/>
                  </a:lnTo>
                  <a:lnTo>
                    <a:pt x="68" y="157"/>
                  </a:lnTo>
                  <a:lnTo>
                    <a:pt x="82" y="153"/>
                  </a:lnTo>
                  <a:lnTo>
                    <a:pt x="94" y="147"/>
                  </a:lnTo>
                  <a:lnTo>
                    <a:pt x="104" y="139"/>
                  </a:lnTo>
                  <a:lnTo>
                    <a:pt x="114" y="127"/>
                  </a:lnTo>
                  <a:lnTo>
                    <a:pt x="124" y="115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85"/>
                  </a:lnTo>
                  <a:lnTo>
                    <a:pt x="134" y="69"/>
                  </a:lnTo>
                  <a:lnTo>
                    <a:pt x="132" y="55"/>
                  </a:lnTo>
                  <a:lnTo>
                    <a:pt x="128" y="41"/>
                  </a:lnTo>
                  <a:lnTo>
                    <a:pt x="122" y="28"/>
                  </a:lnTo>
                  <a:lnTo>
                    <a:pt x="114" y="18"/>
                  </a:lnTo>
                  <a:lnTo>
                    <a:pt x="104" y="1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2" y="4"/>
                  </a:lnTo>
                  <a:lnTo>
                    <a:pt x="40" y="10"/>
                  </a:lnTo>
                  <a:lnTo>
                    <a:pt x="28" y="20"/>
                  </a:lnTo>
                  <a:lnTo>
                    <a:pt x="18" y="30"/>
                  </a:lnTo>
                  <a:lnTo>
                    <a:pt x="10" y="4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2" y="105"/>
                  </a:lnTo>
                  <a:lnTo>
                    <a:pt x="6" y="117"/>
                  </a:lnTo>
                  <a:lnTo>
                    <a:pt x="12" y="131"/>
                  </a:lnTo>
                  <a:lnTo>
                    <a:pt x="20" y="141"/>
                  </a:lnTo>
                  <a:lnTo>
                    <a:pt x="30" y="149"/>
                  </a:lnTo>
                  <a:lnTo>
                    <a:pt x="42" y="155"/>
                  </a:lnTo>
                  <a:lnTo>
                    <a:pt x="42" y="1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74"/>
            <p:cNvCxnSpPr/>
            <p:nvPr/>
          </p:nvCxnSpPr>
          <p:spPr>
            <a:xfrm>
              <a:off x="1072475" y="41134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3" name="Google Shape;493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  <a:close/>
                  <a:moveTo>
                    <a:pt x="108" y="256"/>
                  </a:moveTo>
                  <a:lnTo>
                    <a:pt x="10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4"/>
            <p:cNvSpPr/>
            <p:nvPr/>
          </p:nvSpPr>
          <p:spPr>
            <a:xfrm>
              <a:off x="529510" y="3565368"/>
              <a:ext cx="181270" cy="216847"/>
            </a:xfrm>
            <a:custGeom>
              <a:avLst/>
              <a:gdLst/>
              <a:ahLst/>
              <a:cxnLst/>
              <a:rect l="l" t="t" r="r" b="b"/>
              <a:pathLst>
                <a:path w="214" h="256" extrusionOk="0">
                  <a:moveTo>
                    <a:pt x="108" y="256"/>
                  </a:moveTo>
                  <a:lnTo>
                    <a:pt x="108" y="256"/>
                  </a:lnTo>
                  <a:lnTo>
                    <a:pt x="118" y="254"/>
                  </a:lnTo>
                  <a:lnTo>
                    <a:pt x="128" y="254"/>
                  </a:lnTo>
                  <a:lnTo>
                    <a:pt x="138" y="250"/>
                  </a:lnTo>
                  <a:lnTo>
                    <a:pt x="148" y="246"/>
                  </a:lnTo>
                  <a:lnTo>
                    <a:pt x="166" y="234"/>
                  </a:lnTo>
                  <a:lnTo>
                    <a:pt x="182" y="218"/>
                  </a:lnTo>
                  <a:lnTo>
                    <a:pt x="196" y="200"/>
                  </a:lnTo>
                  <a:lnTo>
                    <a:pt x="204" y="178"/>
                  </a:lnTo>
                  <a:lnTo>
                    <a:pt x="212" y="154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12" y="102"/>
                  </a:lnTo>
                  <a:lnTo>
                    <a:pt x="204" y="78"/>
                  </a:lnTo>
                  <a:lnTo>
                    <a:pt x="196" y="56"/>
                  </a:lnTo>
                  <a:lnTo>
                    <a:pt x="182" y="38"/>
                  </a:lnTo>
                  <a:lnTo>
                    <a:pt x="166" y="22"/>
                  </a:lnTo>
                  <a:lnTo>
                    <a:pt x="148" y="10"/>
                  </a:lnTo>
                  <a:lnTo>
                    <a:pt x="138" y="6"/>
                  </a:lnTo>
                  <a:lnTo>
                    <a:pt x="128" y="4"/>
                  </a:lnTo>
                  <a:lnTo>
                    <a:pt x="118" y="2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6" y="4"/>
                  </a:lnTo>
                  <a:lnTo>
                    <a:pt x="76" y="6"/>
                  </a:lnTo>
                  <a:lnTo>
                    <a:pt x="66" y="10"/>
                  </a:lnTo>
                  <a:lnTo>
                    <a:pt x="48" y="22"/>
                  </a:lnTo>
                  <a:lnTo>
                    <a:pt x="32" y="38"/>
                  </a:lnTo>
                  <a:lnTo>
                    <a:pt x="18" y="56"/>
                  </a:lnTo>
                  <a:lnTo>
                    <a:pt x="10" y="78"/>
                  </a:lnTo>
                  <a:lnTo>
                    <a:pt x="2" y="10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10" y="178"/>
                  </a:lnTo>
                  <a:lnTo>
                    <a:pt x="18" y="200"/>
                  </a:lnTo>
                  <a:lnTo>
                    <a:pt x="32" y="218"/>
                  </a:lnTo>
                  <a:lnTo>
                    <a:pt x="48" y="234"/>
                  </a:lnTo>
                  <a:lnTo>
                    <a:pt x="66" y="246"/>
                  </a:lnTo>
                  <a:lnTo>
                    <a:pt x="76" y="250"/>
                  </a:lnTo>
                  <a:lnTo>
                    <a:pt x="86" y="254"/>
                  </a:lnTo>
                  <a:lnTo>
                    <a:pt x="96" y="254"/>
                  </a:lnTo>
                  <a:lnTo>
                    <a:pt x="108" y="256"/>
                  </a:lnTo>
                  <a:lnTo>
                    <a:pt x="108" y="2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74"/>
            <p:cNvCxnSpPr/>
            <p:nvPr/>
          </p:nvCxnSpPr>
          <p:spPr>
            <a:xfrm>
              <a:off x="620993" y="3782215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6" name="Google Shape;496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  <a:close/>
                  <a:moveTo>
                    <a:pt x="1136" y="369"/>
                  </a:moveTo>
                  <a:lnTo>
                    <a:pt x="1136" y="3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4"/>
            <p:cNvSpPr/>
            <p:nvPr/>
          </p:nvSpPr>
          <p:spPr>
            <a:xfrm>
              <a:off x="-28701" y="3839815"/>
              <a:ext cx="1048657" cy="2153220"/>
            </a:xfrm>
            <a:custGeom>
              <a:avLst/>
              <a:gdLst/>
              <a:ahLst/>
              <a:cxnLst/>
              <a:rect l="l" t="t" r="r" b="b"/>
              <a:pathLst>
                <a:path w="1238" h="2542" extrusionOk="0">
                  <a:moveTo>
                    <a:pt x="1136" y="369"/>
                  </a:moveTo>
                  <a:lnTo>
                    <a:pt x="1136" y="369"/>
                  </a:lnTo>
                  <a:lnTo>
                    <a:pt x="1120" y="345"/>
                  </a:lnTo>
                  <a:lnTo>
                    <a:pt x="1100" y="321"/>
                  </a:lnTo>
                  <a:lnTo>
                    <a:pt x="1078" y="301"/>
                  </a:lnTo>
                  <a:lnTo>
                    <a:pt x="1052" y="281"/>
                  </a:lnTo>
                  <a:lnTo>
                    <a:pt x="1019" y="261"/>
                  </a:lnTo>
                  <a:lnTo>
                    <a:pt x="981" y="239"/>
                  </a:lnTo>
                  <a:lnTo>
                    <a:pt x="881" y="188"/>
                  </a:lnTo>
                  <a:lnTo>
                    <a:pt x="881" y="188"/>
                  </a:lnTo>
                  <a:lnTo>
                    <a:pt x="753" y="124"/>
                  </a:lnTo>
                  <a:lnTo>
                    <a:pt x="753" y="124"/>
                  </a:lnTo>
                  <a:lnTo>
                    <a:pt x="691" y="94"/>
                  </a:lnTo>
                  <a:lnTo>
                    <a:pt x="637" y="68"/>
                  </a:lnTo>
                  <a:lnTo>
                    <a:pt x="585" y="46"/>
                  </a:lnTo>
                  <a:lnTo>
                    <a:pt x="537" y="30"/>
                  </a:lnTo>
                  <a:lnTo>
                    <a:pt x="493" y="16"/>
                  </a:lnTo>
                  <a:lnTo>
                    <a:pt x="451" y="6"/>
                  </a:lnTo>
                  <a:lnTo>
                    <a:pt x="413" y="2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44" y="2"/>
                  </a:lnTo>
                  <a:lnTo>
                    <a:pt x="312" y="8"/>
                  </a:lnTo>
                  <a:lnTo>
                    <a:pt x="280" y="16"/>
                  </a:lnTo>
                  <a:lnTo>
                    <a:pt x="250" y="30"/>
                  </a:lnTo>
                  <a:lnTo>
                    <a:pt x="220" y="48"/>
                  </a:lnTo>
                  <a:lnTo>
                    <a:pt x="190" y="72"/>
                  </a:lnTo>
                  <a:lnTo>
                    <a:pt x="160" y="9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96" y="172"/>
                  </a:lnTo>
                  <a:lnTo>
                    <a:pt x="66" y="213"/>
                  </a:lnTo>
                  <a:lnTo>
                    <a:pt x="44" y="253"/>
                  </a:lnTo>
                  <a:lnTo>
                    <a:pt x="26" y="291"/>
                  </a:lnTo>
                  <a:lnTo>
                    <a:pt x="12" y="329"/>
                  </a:lnTo>
                  <a:lnTo>
                    <a:pt x="4" y="365"/>
                  </a:lnTo>
                  <a:lnTo>
                    <a:pt x="0" y="401"/>
                  </a:lnTo>
                  <a:lnTo>
                    <a:pt x="0" y="435"/>
                  </a:lnTo>
                  <a:lnTo>
                    <a:pt x="2" y="467"/>
                  </a:lnTo>
                  <a:lnTo>
                    <a:pt x="8" y="501"/>
                  </a:lnTo>
                  <a:lnTo>
                    <a:pt x="16" y="531"/>
                  </a:lnTo>
                  <a:lnTo>
                    <a:pt x="28" y="563"/>
                  </a:lnTo>
                  <a:lnTo>
                    <a:pt x="40" y="593"/>
                  </a:lnTo>
                  <a:lnTo>
                    <a:pt x="52" y="625"/>
                  </a:lnTo>
                  <a:lnTo>
                    <a:pt x="80" y="683"/>
                  </a:lnTo>
                  <a:lnTo>
                    <a:pt x="80" y="683"/>
                  </a:lnTo>
                  <a:lnTo>
                    <a:pt x="98" y="719"/>
                  </a:lnTo>
                  <a:lnTo>
                    <a:pt x="114" y="755"/>
                  </a:lnTo>
                  <a:lnTo>
                    <a:pt x="114" y="755"/>
                  </a:lnTo>
                  <a:lnTo>
                    <a:pt x="150" y="847"/>
                  </a:lnTo>
                  <a:lnTo>
                    <a:pt x="168" y="895"/>
                  </a:lnTo>
                  <a:lnTo>
                    <a:pt x="184" y="943"/>
                  </a:lnTo>
                  <a:lnTo>
                    <a:pt x="198" y="995"/>
                  </a:lnTo>
                  <a:lnTo>
                    <a:pt x="210" y="1049"/>
                  </a:lnTo>
                  <a:lnTo>
                    <a:pt x="222" y="1105"/>
                  </a:lnTo>
                  <a:lnTo>
                    <a:pt x="230" y="1167"/>
                  </a:lnTo>
                  <a:lnTo>
                    <a:pt x="238" y="1233"/>
                  </a:lnTo>
                  <a:lnTo>
                    <a:pt x="242" y="1305"/>
                  </a:lnTo>
                  <a:lnTo>
                    <a:pt x="244" y="1383"/>
                  </a:lnTo>
                  <a:lnTo>
                    <a:pt x="244" y="1469"/>
                  </a:lnTo>
                  <a:lnTo>
                    <a:pt x="242" y="1561"/>
                  </a:lnTo>
                  <a:lnTo>
                    <a:pt x="236" y="1663"/>
                  </a:lnTo>
                  <a:lnTo>
                    <a:pt x="228" y="1774"/>
                  </a:lnTo>
                  <a:lnTo>
                    <a:pt x="216" y="1892"/>
                  </a:lnTo>
                  <a:lnTo>
                    <a:pt x="216" y="1892"/>
                  </a:lnTo>
                  <a:lnTo>
                    <a:pt x="210" y="1942"/>
                  </a:lnTo>
                  <a:lnTo>
                    <a:pt x="208" y="1988"/>
                  </a:lnTo>
                  <a:lnTo>
                    <a:pt x="208" y="2032"/>
                  </a:lnTo>
                  <a:lnTo>
                    <a:pt x="208" y="2074"/>
                  </a:lnTo>
                  <a:lnTo>
                    <a:pt x="212" y="2114"/>
                  </a:lnTo>
                  <a:lnTo>
                    <a:pt x="216" y="2150"/>
                  </a:lnTo>
                  <a:lnTo>
                    <a:pt x="222" y="2186"/>
                  </a:lnTo>
                  <a:lnTo>
                    <a:pt x="228" y="2218"/>
                  </a:lnTo>
                  <a:lnTo>
                    <a:pt x="236" y="2250"/>
                  </a:lnTo>
                  <a:lnTo>
                    <a:pt x="246" y="2278"/>
                  </a:lnTo>
                  <a:lnTo>
                    <a:pt x="256" y="2304"/>
                  </a:lnTo>
                  <a:lnTo>
                    <a:pt x="268" y="2330"/>
                  </a:lnTo>
                  <a:lnTo>
                    <a:pt x="278" y="2352"/>
                  </a:lnTo>
                  <a:lnTo>
                    <a:pt x="290" y="2374"/>
                  </a:lnTo>
                  <a:lnTo>
                    <a:pt x="304" y="2394"/>
                  </a:lnTo>
                  <a:lnTo>
                    <a:pt x="316" y="2412"/>
                  </a:lnTo>
                  <a:lnTo>
                    <a:pt x="344" y="2442"/>
                  </a:lnTo>
                  <a:lnTo>
                    <a:pt x="369" y="2468"/>
                  </a:lnTo>
                  <a:lnTo>
                    <a:pt x="395" y="2488"/>
                  </a:lnTo>
                  <a:lnTo>
                    <a:pt x="419" y="2504"/>
                  </a:lnTo>
                  <a:lnTo>
                    <a:pt x="439" y="2516"/>
                  </a:lnTo>
                  <a:lnTo>
                    <a:pt x="455" y="2524"/>
                  </a:lnTo>
                  <a:lnTo>
                    <a:pt x="475" y="2530"/>
                  </a:lnTo>
                  <a:lnTo>
                    <a:pt x="475" y="2530"/>
                  </a:lnTo>
                  <a:lnTo>
                    <a:pt x="483" y="2534"/>
                  </a:lnTo>
                  <a:lnTo>
                    <a:pt x="483" y="2534"/>
                  </a:lnTo>
                  <a:lnTo>
                    <a:pt x="501" y="2538"/>
                  </a:lnTo>
                  <a:lnTo>
                    <a:pt x="521" y="2540"/>
                  </a:lnTo>
                  <a:lnTo>
                    <a:pt x="543" y="2542"/>
                  </a:lnTo>
                  <a:lnTo>
                    <a:pt x="543" y="2542"/>
                  </a:lnTo>
                  <a:lnTo>
                    <a:pt x="577" y="2538"/>
                  </a:lnTo>
                  <a:lnTo>
                    <a:pt x="611" y="2532"/>
                  </a:lnTo>
                  <a:lnTo>
                    <a:pt x="643" y="2520"/>
                  </a:lnTo>
                  <a:lnTo>
                    <a:pt x="673" y="2504"/>
                  </a:lnTo>
                  <a:lnTo>
                    <a:pt x="701" y="2484"/>
                  </a:lnTo>
                  <a:lnTo>
                    <a:pt x="729" y="2458"/>
                  </a:lnTo>
                  <a:lnTo>
                    <a:pt x="755" y="2430"/>
                  </a:lnTo>
                  <a:lnTo>
                    <a:pt x="781" y="2396"/>
                  </a:lnTo>
                  <a:lnTo>
                    <a:pt x="803" y="2358"/>
                  </a:lnTo>
                  <a:lnTo>
                    <a:pt x="825" y="2316"/>
                  </a:lnTo>
                  <a:lnTo>
                    <a:pt x="845" y="2268"/>
                  </a:lnTo>
                  <a:lnTo>
                    <a:pt x="863" y="2218"/>
                  </a:lnTo>
                  <a:lnTo>
                    <a:pt x="881" y="2164"/>
                  </a:lnTo>
                  <a:lnTo>
                    <a:pt x="895" y="2106"/>
                  </a:lnTo>
                  <a:lnTo>
                    <a:pt x="909" y="2042"/>
                  </a:lnTo>
                  <a:lnTo>
                    <a:pt x="921" y="1976"/>
                  </a:lnTo>
                  <a:lnTo>
                    <a:pt x="921" y="1976"/>
                  </a:lnTo>
                  <a:lnTo>
                    <a:pt x="937" y="1880"/>
                  </a:lnTo>
                  <a:lnTo>
                    <a:pt x="951" y="1790"/>
                  </a:lnTo>
                  <a:lnTo>
                    <a:pt x="983" y="1627"/>
                  </a:lnTo>
                  <a:lnTo>
                    <a:pt x="1015" y="1485"/>
                  </a:lnTo>
                  <a:lnTo>
                    <a:pt x="1046" y="1365"/>
                  </a:lnTo>
                  <a:lnTo>
                    <a:pt x="1076" y="1259"/>
                  </a:lnTo>
                  <a:lnTo>
                    <a:pt x="1106" y="1169"/>
                  </a:lnTo>
                  <a:lnTo>
                    <a:pt x="1132" y="1089"/>
                  </a:lnTo>
                  <a:lnTo>
                    <a:pt x="1158" y="1019"/>
                  </a:lnTo>
                  <a:lnTo>
                    <a:pt x="1158" y="1019"/>
                  </a:lnTo>
                  <a:lnTo>
                    <a:pt x="1180" y="961"/>
                  </a:lnTo>
                  <a:lnTo>
                    <a:pt x="1198" y="907"/>
                  </a:lnTo>
                  <a:lnTo>
                    <a:pt x="1214" y="855"/>
                  </a:lnTo>
                  <a:lnTo>
                    <a:pt x="1226" y="803"/>
                  </a:lnTo>
                  <a:lnTo>
                    <a:pt x="1226" y="803"/>
                  </a:lnTo>
                  <a:lnTo>
                    <a:pt x="1232" y="765"/>
                  </a:lnTo>
                  <a:lnTo>
                    <a:pt x="1236" y="731"/>
                  </a:lnTo>
                  <a:lnTo>
                    <a:pt x="1238" y="695"/>
                  </a:lnTo>
                  <a:lnTo>
                    <a:pt x="1236" y="663"/>
                  </a:lnTo>
                  <a:lnTo>
                    <a:pt x="1234" y="631"/>
                  </a:lnTo>
                  <a:lnTo>
                    <a:pt x="1230" y="601"/>
                  </a:lnTo>
                  <a:lnTo>
                    <a:pt x="1224" y="571"/>
                  </a:lnTo>
                  <a:lnTo>
                    <a:pt x="1216" y="545"/>
                  </a:lnTo>
                  <a:lnTo>
                    <a:pt x="1206" y="517"/>
                  </a:lnTo>
                  <a:lnTo>
                    <a:pt x="1198" y="493"/>
                  </a:lnTo>
                  <a:lnTo>
                    <a:pt x="1178" y="447"/>
                  </a:lnTo>
                  <a:lnTo>
                    <a:pt x="1156" y="407"/>
                  </a:lnTo>
                  <a:lnTo>
                    <a:pt x="1136" y="371"/>
                  </a:lnTo>
                  <a:lnTo>
                    <a:pt x="1136" y="3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" name="Google Shape;498;p74"/>
            <p:cNvCxnSpPr/>
            <p:nvPr/>
          </p:nvCxnSpPr>
          <p:spPr>
            <a:xfrm>
              <a:off x="933557" y="4152379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499" name="Google Shape;499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  <a:close/>
                  <a:moveTo>
                    <a:pt x="335" y="406"/>
                  </a:moveTo>
                  <a:lnTo>
                    <a:pt x="335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4"/>
            <p:cNvSpPr/>
            <p:nvPr/>
          </p:nvSpPr>
          <p:spPr>
            <a:xfrm>
              <a:off x="6875" y="3356992"/>
              <a:ext cx="432846" cy="420141"/>
            </a:xfrm>
            <a:custGeom>
              <a:avLst/>
              <a:gdLst/>
              <a:ahLst/>
              <a:cxnLst/>
              <a:rect l="l" t="t" r="r" b="b"/>
              <a:pathLst>
                <a:path w="511" h="496" extrusionOk="0">
                  <a:moveTo>
                    <a:pt x="335" y="406"/>
                  </a:moveTo>
                  <a:lnTo>
                    <a:pt x="335" y="406"/>
                  </a:lnTo>
                  <a:lnTo>
                    <a:pt x="371" y="406"/>
                  </a:lnTo>
                  <a:lnTo>
                    <a:pt x="409" y="410"/>
                  </a:lnTo>
                  <a:lnTo>
                    <a:pt x="447" y="416"/>
                  </a:lnTo>
                  <a:lnTo>
                    <a:pt x="485" y="426"/>
                  </a:lnTo>
                  <a:lnTo>
                    <a:pt x="485" y="426"/>
                  </a:lnTo>
                  <a:lnTo>
                    <a:pt x="497" y="396"/>
                  </a:lnTo>
                  <a:lnTo>
                    <a:pt x="505" y="364"/>
                  </a:lnTo>
                  <a:lnTo>
                    <a:pt x="509" y="330"/>
                  </a:lnTo>
                  <a:lnTo>
                    <a:pt x="511" y="296"/>
                  </a:lnTo>
                  <a:lnTo>
                    <a:pt x="511" y="296"/>
                  </a:lnTo>
                  <a:lnTo>
                    <a:pt x="511" y="266"/>
                  </a:lnTo>
                  <a:lnTo>
                    <a:pt x="507" y="236"/>
                  </a:lnTo>
                  <a:lnTo>
                    <a:pt x="499" y="208"/>
                  </a:lnTo>
                  <a:lnTo>
                    <a:pt x="491" y="180"/>
                  </a:lnTo>
                  <a:lnTo>
                    <a:pt x="481" y="156"/>
                  </a:lnTo>
                  <a:lnTo>
                    <a:pt x="467" y="130"/>
                  </a:lnTo>
                  <a:lnTo>
                    <a:pt x="453" y="108"/>
                  </a:lnTo>
                  <a:lnTo>
                    <a:pt x="437" y="86"/>
                  </a:lnTo>
                  <a:lnTo>
                    <a:pt x="419" y="68"/>
                  </a:lnTo>
                  <a:lnTo>
                    <a:pt x="399" y="50"/>
                  </a:lnTo>
                  <a:lnTo>
                    <a:pt x="377" y="36"/>
                  </a:lnTo>
                  <a:lnTo>
                    <a:pt x="355" y="24"/>
                  </a:lnTo>
                  <a:lnTo>
                    <a:pt x="331" y="14"/>
                  </a:lnTo>
                  <a:lnTo>
                    <a:pt x="307" y="6"/>
                  </a:lnTo>
                  <a:lnTo>
                    <a:pt x="282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2"/>
                  </a:lnTo>
                  <a:lnTo>
                    <a:pt x="204" y="6"/>
                  </a:lnTo>
                  <a:lnTo>
                    <a:pt x="180" y="14"/>
                  </a:lnTo>
                  <a:lnTo>
                    <a:pt x="156" y="24"/>
                  </a:lnTo>
                  <a:lnTo>
                    <a:pt x="134" y="36"/>
                  </a:lnTo>
                  <a:lnTo>
                    <a:pt x="114" y="50"/>
                  </a:lnTo>
                  <a:lnTo>
                    <a:pt x="94" y="68"/>
                  </a:lnTo>
                  <a:lnTo>
                    <a:pt x="76" y="86"/>
                  </a:lnTo>
                  <a:lnTo>
                    <a:pt x="58" y="108"/>
                  </a:lnTo>
                  <a:lnTo>
                    <a:pt x="44" y="130"/>
                  </a:lnTo>
                  <a:lnTo>
                    <a:pt x="32" y="156"/>
                  </a:lnTo>
                  <a:lnTo>
                    <a:pt x="20" y="180"/>
                  </a:lnTo>
                  <a:lnTo>
                    <a:pt x="12" y="208"/>
                  </a:lnTo>
                  <a:lnTo>
                    <a:pt x="6" y="236"/>
                  </a:lnTo>
                  <a:lnTo>
                    <a:pt x="2" y="26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324"/>
                  </a:lnTo>
                  <a:lnTo>
                    <a:pt x="4" y="352"/>
                  </a:lnTo>
                  <a:lnTo>
                    <a:pt x="10" y="380"/>
                  </a:lnTo>
                  <a:lnTo>
                    <a:pt x="18" y="404"/>
                  </a:lnTo>
                  <a:lnTo>
                    <a:pt x="28" y="430"/>
                  </a:lnTo>
                  <a:lnTo>
                    <a:pt x="40" y="452"/>
                  </a:lnTo>
                  <a:lnTo>
                    <a:pt x="52" y="476"/>
                  </a:lnTo>
                  <a:lnTo>
                    <a:pt x="68" y="496"/>
                  </a:lnTo>
                  <a:lnTo>
                    <a:pt x="68" y="496"/>
                  </a:lnTo>
                  <a:lnTo>
                    <a:pt x="98" y="474"/>
                  </a:lnTo>
                  <a:lnTo>
                    <a:pt x="130" y="456"/>
                  </a:lnTo>
                  <a:lnTo>
                    <a:pt x="162" y="440"/>
                  </a:lnTo>
                  <a:lnTo>
                    <a:pt x="196" y="428"/>
                  </a:lnTo>
                  <a:lnTo>
                    <a:pt x="230" y="418"/>
                  </a:lnTo>
                  <a:lnTo>
                    <a:pt x="264" y="410"/>
                  </a:lnTo>
                  <a:lnTo>
                    <a:pt x="300" y="406"/>
                  </a:lnTo>
                  <a:lnTo>
                    <a:pt x="335" y="406"/>
                  </a:lnTo>
                  <a:lnTo>
                    <a:pt x="335" y="4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" name="Google Shape;501;p74"/>
            <p:cNvCxnSpPr/>
            <p:nvPr/>
          </p:nvCxnSpPr>
          <p:spPr>
            <a:xfrm>
              <a:off x="290640" y="3700897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</p:grpSp>
    </p:spTree>
    <p:extLst>
      <p:ext uri="{BB962C8B-B14F-4D97-AF65-F5344CB8AC3E}">
        <p14:creationId xmlns:p14="http://schemas.microsoft.com/office/powerpoint/2010/main" val="4081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현황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3231303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grpSp>
        <p:nvGrpSpPr>
          <p:cNvPr id="20" name="Google Shape;2150;p101"/>
          <p:cNvGrpSpPr/>
          <p:nvPr/>
        </p:nvGrpSpPr>
        <p:grpSpPr>
          <a:xfrm>
            <a:off x="3468165" y="3859510"/>
            <a:ext cx="2126357" cy="891742"/>
            <a:chOff x="1178661" y="4739816"/>
            <a:chExt cx="1952755" cy="676808"/>
          </a:xfrm>
        </p:grpSpPr>
        <p:sp>
          <p:nvSpPr>
            <p:cNvPr id="21" name="Google Shape;2151;p101"/>
            <p:cNvSpPr txBox="1"/>
            <p:nvPr/>
          </p:nvSpPr>
          <p:spPr>
            <a:xfrm>
              <a:off x="1178661" y="4739816"/>
              <a:ext cx="1952755" cy="311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 here</a:t>
              </a:r>
              <a:endParaRPr sz="1100"/>
            </a:p>
          </p:txBody>
        </p:sp>
        <p:sp>
          <p:nvSpPr>
            <p:cNvPr id="22" name="Google Shape;2152;p101"/>
            <p:cNvSpPr/>
            <p:nvPr/>
          </p:nvSpPr>
          <p:spPr>
            <a:xfrm>
              <a:off x="1347940" y="5110898"/>
              <a:ext cx="1614198" cy="305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  <a:latin typeface="Ole"/>
                  <a:ea typeface="Ole"/>
                  <a:cs typeface="Ole"/>
                  <a:sym typeface="Ole"/>
                </a:rPr>
                <a:t>Go ahead and replace it with your own text</a:t>
              </a:r>
              <a:endParaRPr sz="1100"/>
            </a:p>
          </p:txBody>
        </p:sp>
      </p:grpSp>
      <p:sp>
        <p:nvSpPr>
          <p:cNvPr id="23" name="Google Shape;2153;p101"/>
          <p:cNvSpPr/>
          <p:nvPr/>
        </p:nvSpPr>
        <p:spPr>
          <a:xfrm>
            <a:off x="4216781" y="3087171"/>
            <a:ext cx="589872" cy="750629"/>
          </a:xfrm>
          <a:custGeom>
            <a:avLst/>
            <a:gdLst/>
            <a:ahLst/>
            <a:cxnLst/>
            <a:rect l="l" t="t" r="r" b="b"/>
            <a:pathLst>
              <a:path w="240" h="306" extrusionOk="0">
                <a:moveTo>
                  <a:pt x="129" y="263"/>
                </a:moveTo>
                <a:cubicBezTo>
                  <a:pt x="154" y="229"/>
                  <a:pt x="217" y="224"/>
                  <a:pt x="228" y="172"/>
                </a:cubicBezTo>
                <a:cubicBezTo>
                  <a:pt x="221" y="178"/>
                  <a:pt x="217" y="200"/>
                  <a:pt x="200" y="196"/>
                </a:cubicBezTo>
                <a:cubicBezTo>
                  <a:pt x="215" y="189"/>
                  <a:pt x="222" y="173"/>
                  <a:pt x="230" y="159"/>
                </a:cubicBezTo>
                <a:cubicBezTo>
                  <a:pt x="240" y="161"/>
                  <a:pt x="237" y="171"/>
                  <a:pt x="234" y="179"/>
                </a:cubicBezTo>
                <a:cubicBezTo>
                  <a:pt x="230" y="193"/>
                  <a:pt x="224" y="208"/>
                  <a:pt x="216" y="218"/>
                </a:cubicBezTo>
                <a:cubicBezTo>
                  <a:pt x="205" y="232"/>
                  <a:pt x="189" y="238"/>
                  <a:pt x="180" y="248"/>
                </a:cubicBezTo>
                <a:cubicBezTo>
                  <a:pt x="152" y="260"/>
                  <a:pt x="133" y="281"/>
                  <a:pt x="118" y="306"/>
                </a:cubicBezTo>
                <a:cubicBezTo>
                  <a:pt x="110" y="294"/>
                  <a:pt x="108" y="281"/>
                  <a:pt x="98" y="270"/>
                </a:cubicBezTo>
                <a:cubicBezTo>
                  <a:pt x="91" y="263"/>
                  <a:pt x="80" y="256"/>
                  <a:pt x="71" y="250"/>
                </a:cubicBezTo>
                <a:cubicBezTo>
                  <a:pt x="60" y="243"/>
                  <a:pt x="49" y="240"/>
                  <a:pt x="38" y="235"/>
                </a:cubicBezTo>
                <a:cubicBezTo>
                  <a:pt x="16" y="225"/>
                  <a:pt x="0" y="200"/>
                  <a:pt x="6" y="168"/>
                </a:cubicBezTo>
                <a:cubicBezTo>
                  <a:pt x="17" y="175"/>
                  <a:pt x="22" y="188"/>
                  <a:pt x="28" y="200"/>
                </a:cubicBezTo>
                <a:cubicBezTo>
                  <a:pt x="16" y="201"/>
                  <a:pt x="18" y="189"/>
                  <a:pt x="12" y="185"/>
                </a:cubicBezTo>
                <a:cubicBezTo>
                  <a:pt x="4" y="200"/>
                  <a:pt x="21" y="216"/>
                  <a:pt x="33" y="222"/>
                </a:cubicBezTo>
                <a:cubicBezTo>
                  <a:pt x="45" y="229"/>
                  <a:pt x="60" y="232"/>
                  <a:pt x="73" y="237"/>
                </a:cubicBezTo>
                <a:cubicBezTo>
                  <a:pt x="91" y="245"/>
                  <a:pt x="106" y="255"/>
                  <a:pt x="118" y="262"/>
                </a:cubicBezTo>
                <a:cubicBezTo>
                  <a:pt x="121" y="235"/>
                  <a:pt x="121" y="210"/>
                  <a:pt x="121" y="185"/>
                </a:cubicBezTo>
                <a:cubicBezTo>
                  <a:pt x="120" y="144"/>
                  <a:pt x="132" y="94"/>
                  <a:pt x="124" y="58"/>
                </a:cubicBezTo>
                <a:cubicBezTo>
                  <a:pt x="114" y="53"/>
                  <a:pt x="101" y="44"/>
                  <a:pt x="102" y="30"/>
                </a:cubicBezTo>
                <a:cubicBezTo>
                  <a:pt x="103" y="10"/>
                  <a:pt x="139" y="0"/>
                  <a:pt x="153" y="15"/>
                </a:cubicBezTo>
                <a:cubicBezTo>
                  <a:pt x="167" y="30"/>
                  <a:pt x="152" y="53"/>
                  <a:pt x="135" y="58"/>
                </a:cubicBezTo>
                <a:cubicBezTo>
                  <a:pt x="142" y="100"/>
                  <a:pt x="134" y="145"/>
                  <a:pt x="132" y="187"/>
                </a:cubicBezTo>
                <a:cubicBezTo>
                  <a:pt x="132" y="211"/>
                  <a:pt x="133" y="236"/>
                  <a:pt x="129" y="262"/>
                </a:cubicBezTo>
                <a:cubicBezTo>
                  <a:pt x="129" y="263"/>
                  <a:pt x="129" y="263"/>
                  <a:pt x="129" y="263"/>
                </a:cubicBezTo>
                <a:close/>
                <a:moveTo>
                  <a:pt x="125" y="46"/>
                </a:moveTo>
                <a:cubicBezTo>
                  <a:pt x="143" y="50"/>
                  <a:pt x="154" y="26"/>
                  <a:pt x="137" y="16"/>
                </a:cubicBezTo>
                <a:cubicBezTo>
                  <a:pt x="113" y="10"/>
                  <a:pt x="106" y="42"/>
                  <a:pt x="125" y="46"/>
                </a:cubicBezTo>
                <a:close/>
                <a:moveTo>
                  <a:pt x="189" y="226"/>
                </a:moveTo>
                <a:cubicBezTo>
                  <a:pt x="165" y="239"/>
                  <a:pt x="128" y="250"/>
                  <a:pt x="129" y="282"/>
                </a:cubicBezTo>
                <a:cubicBezTo>
                  <a:pt x="135" y="281"/>
                  <a:pt x="136" y="275"/>
                  <a:pt x="139" y="271"/>
                </a:cubicBezTo>
                <a:cubicBezTo>
                  <a:pt x="162" y="245"/>
                  <a:pt x="209" y="233"/>
                  <a:pt x="222" y="197"/>
                </a:cubicBezTo>
                <a:cubicBezTo>
                  <a:pt x="223" y="197"/>
                  <a:pt x="223" y="196"/>
                  <a:pt x="221" y="196"/>
                </a:cubicBezTo>
                <a:cubicBezTo>
                  <a:pt x="213" y="209"/>
                  <a:pt x="200" y="217"/>
                  <a:pt x="189" y="2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54;p101"/>
          <p:cNvSpPr/>
          <p:nvPr/>
        </p:nvSpPr>
        <p:spPr>
          <a:xfrm rot="5400000" flipH="1">
            <a:off x="2537851" y="2479771"/>
            <a:ext cx="3266309" cy="3266312"/>
          </a:xfrm>
          <a:prstGeom prst="blockArc">
            <a:avLst>
              <a:gd name="adj1" fmla="val 8467727"/>
              <a:gd name="adj2" fmla="val 121008"/>
              <a:gd name="adj3" fmla="val 9582"/>
            </a:avLst>
          </a:prstGeom>
          <a:solidFill>
            <a:srgbClr val="009C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155;p101"/>
          <p:cNvPicPr preferRelativeResize="0"/>
          <p:nvPr/>
        </p:nvPicPr>
        <p:blipFill rotWithShape="1">
          <a:blip r:embed="rId3">
            <a:alphaModFix/>
          </a:blip>
          <a:srcRect l="1400" t="-2836" r="-1400" b="35536"/>
          <a:stretch/>
        </p:blipFill>
        <p:spPr>
          <a:xfrm>
            <a:off x="3085282" y="2834615"/>
            <a:ext cx="2598020" cy="215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162;p101"/>
          <p:cNvSpPr txBox="1"/>
          <p:nvPr/>
        </p:nvSpPr>
        <p:spPr>
          <a:xfrm>
            <a:off x="2997553" y="1438365"/>
            <a:ext cx="2237537" cy="151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</a:pPr>
            <a:r>
              <a:rPr lang="en-US" altLang="ko" sz="3200" b="1" dirty="0">
                <a:solidFill>
                  <a:schemeClr val="accen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B</a:t>
            </a:r>
            <a:r>
              <a:rPr lang="ko" sz="3200" b="1" dirty="0" smtClean="0">
                <a:solidFill>
                  <a:schemeClr val="accen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ackend</a:t>
            </a:r>
            <a:endParaRPr sz="3200" b="1" dirty="0">
              <a:solidFill>
                <a:schemeClr val="accen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34" name="Google Shape;2164;p101"/>
          <p:cNvSpPr txBox="1"/>
          <p:nvPr/>
        </p:nvSpPr>
        <p:spPr>
          <a:xfrm>
            <a:off x="2235015" y="4845323"/>
            <a:ext cx="1053475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60%</a:t>
            </a:r>
            <a:endParaRPr sz="3200" b="1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067685" y="4225531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106937" y="3410791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6" name="Google Shape;2156;p101"/>
          <p:cNvGrpSpPr/>
          <p:nvPr/>
        </p:nvGrpSpPr>
        <p:grpSpPr>
          <a:xfrm>
            <a:off x="7664873" y="3811031"/>
            <a:ext cx="2126357" cy="891742"/>
            <a:chOff x="1178661" y="4739816"/>
            <a:chExt cx="1952755" cy="676808"/>
          </a:xfrm>
        </p:grpSpPr>
        <p:sp>
          <p:nvSpPr>
            <p:cNvPr id="27" name="Google Shape;2157;p101"/>
            <p:cNvSpPr txBox="1"/>
            <p:nvPr/>
          </p:nvSpPr>
          <p:spPr>
            <a:xfrm>
              <a:off x="1178661" y="4739816"/>
              <a:ext cx="1952755" cy="311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 here</a:t>
              </a:r>
              <a:endParaRPr sz="1100"/>
            </a:p>
          </p:txBody>
        </p:sp>
        <p:sp>
          <p:nvSpPr>
            <p:cNvPr id="28" name="Google Shape;2158;p101"/>
            <p:cNvSpPr/>
            <p:nvPr/>
          </p:nvSpPr>
          <p:spPr>
            <a:xfrm>
              <a:off x="1347940" y="5110898"/>
              <a:ext cx="1614198" cy="305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  <a:latin typeface="Ole"/>
                  <a:ea typeface="Ole"/>
                  <a:cs typeface="Ole"/>
                  <a:sym typeface="Ole"/>
                </a:rPr>
                <a:t>Go ahead and replace it with your own text</a:t>
              </a:r>
              <a:endParaRPr sz="1100"/>
            </a:p>
          </p:txBody>
        </p:sp>
      </p:grpSp>
      <p:sp>
        <p:nvSpPr>
          <p:cNvPr id="29" name="Google Shape;2159;p101"/>
          <p:cNvSpPr/>
          <p:nvPr/>
        </p:nvSpPr>
        <p:spPr>
          <a:xfrm>
            <a:off x="8413487" y="3038691"/>
            <a:ext cx="589872" cy="750629"/>
          </a:xfrm>
          <a:custGeom>
            <a:avLst/>
            <a:gdLst/>
            <a:ahLst/>
            <a:cxnLst/>
            <a:rect l="l" t="t" r="r" b="b"/>
            <a:pathLst>
              <a:path w="240" h="306" extrusionOk="0">
                <a:moveTo>
                  <a:pt x="129" y="263"/>
                </a:moveTo>
                <a:cubicBezTo>
                  <a:pt x="154" y="229"/>
                  <a:pt x="217" y="224"/>
                  <a:pt x="228" y="172"/>
                </a:cubicBezTo>
                <a:cubicBezTo>
                  <a:pt x="221" y="178"/>
                  <a:pt x="217" y="200"/>
                  <a:pt x="200" y="196"/>
                </a:cubicBezTo>
                <a:cubicBezTo>
                  <a:pt x="215" y="189"/>
                  <a:pt x="222" y="173"/>
                  <a:pt x="230" y="159"/>
                </a:cubicBezTo>
                <a:cubicBezTo>
                  <a:pt x="240" y="161"/>
                  <a:pt x="237" y="171"/>
                  <a:pt x="234" y="179"/>
                </a:cubicBezTo>
                <a:cubicBezTo>
                  <a:pt x="230" y="193"/>
                  <a:pt x="224" y="208"/>
                  <a:pt x="216" y="218"/>
                </a:cubicBezTo>
                <a:cubicBezTo>
                  <a:pt x="205" y="232"/>
                  <a:pt x="189" y="238"/>
                  <a:pt x="180" y="248"/>
                </a:cubicBezTo>
                <a:cubicBezTo>
                  <a:pt x="152" y="260"/>
                  <a:pt x="133" y="281"/>
                  <a:pt x="118" y="306"/>
                </a:cubicBezTo>
                <a:cubicBezTo>
                  <a:pt x="110" y="294"/>
                  <a:pt x="108" y="281"/>
                  <a:pt x="98" y="270"/>
                </a:cubicBezTo>
                <a:cubicBezTo>
                  <a:pt x="91" y="263"/>
                  <a:pt x="80" y="256"/>
                  <a:pt x="71" y="250"/>
                </a:cubicBezTo>
                <a:cubicBezTo>
                  <a:pt x="60" y="243"/>
                  <a:pt x="49" y="240"/>
                  <a:pt x="38" y="235"/>
                </a:cubicBezTo>
                <a:cubicBezTo>
                  <a:pt x="16" y="225"/>
                  <a:pt x="0" y="200"/>
                  <a:pt x="6" y="168"/>
                </a:cubicBezTo>
                <a:cubicBezTo>
                  <a:pt x="17" y="175"/>
                  <a:pt x="22" y="188"/>
                  <a:pt x="28" y="200"/>
                </a:cubicBezTo>
                <a:cubicBezTo>
                  <a:pt x="16" y="201"/>
                  <a:pt x="18" y="189"/>
                  <a:pt x="12" y="185"/>
                </a:cubicBezTo>
                <a:cubicBezTo>
                  <a:pt x="4" y="200"/>
                  <a:pt x="21" y="216"/>
                  <a:pt x="33" y="222"/>
                </a:cubicBezTo>
                <a:cubicBezTo>
                  <a:pt x="45" y="229"/>
                  <a:pt x="60" y="232"/>
                  <a:pt x="73" y="237"/>
                </a:cubicBezTo>
                <a:cubicBezTo>
                  <a:pt x="91" y="245"/>
                  <a:pt x="106" y="255"/>
                  <a:pt x="118" y="262"/>
                </a:cubicBezTo>
                <a:cubicBezTo>
                  <a:pt x="121" y="235"/>
                  <a:pt x="121" y="210"/>
                  <a:pt x="121" y="185"/>
                </a:cubicBezTo>
                <a:cubicBezTo>
                  <a:pt x="120" y="144"/>
                  <a:pt x="132" y="94"/>
                  <a:pt x="124" y="58"/>
                </a:cubicBezTo>
                <a:cubicBezTo>
                  <a:pt x="114" y="53"/>
                  <a:pt x="101" y="44"/>
                  <a:pt x="102" y="30"/>
                </a:cubicBezTo>
                <a:cubicBezTo>
                  <a:pt x="103" y="10"/>
                  <a:pt x="139" y="0"/>
                  <a:pt x="153" y="15"/>
                </a:cubicBezTo>
                <a:cubicBezTo>
                  <a:pt x="167" y="30"/>
                  <a:pt x="152" y="53"/>
                  <a:pt x="135" y="58"/>
                </a:cubicBezTo>
                <a:cubicBezTo>
                  <a:pt x="142" y="100"/>
                  <a:pt x="134" y="145"/>
                  <a:pt x="132" y="187"/>
                </a:cubicBezTo>
                <a:cubicBezTo>
                  <a:pt x="132" y="211"/>
                  <a:pt x="133" y="236"/>
                  <a:pt x="129" y="262"/>
                </a:cubicBezTo>
                <a:cubicBezTo>
                  <a:pt x="129" y="263"/>
                  <a:pt x="129" y="263"/>
                  <a:pt x="129" y="263"/>
                </a:cubicBezTo>
                <a:close/>
                <a:moveTo>
                  <a:pt x="125" y="46"/>
                </a:moveTo>
                <a:cubicBezTo>
                  <a:pt x="143" y="50"/>
                  <a:pt x="154" y="26"/>
                  <a:pt x="137" y="16"/>
                </a:cubicBezTo>
                <a:cubicBezTo>
                  <a:pt x="113" y="10"/>
                  <a:pt x="106" y="42"/>
                  <a:pt x="125" y="46"/>
                </a:cubicBezTo>
                <a:close/>
                <a:moveTo>
                  <a:pt x="189" y="226"/>
                </a:moveTo>
                <a:cubicBezTo>
                  <a:pt x="165" y="239"/>
                  <a:pt x="128" y="250"/>
                  <a:pt x="129" y="282"/>
                </a:cubicBezTo>
                <a:cubicBezTo>
                  <a:pt x="135" y="281"/>
                  <a:pt x="136" y="275"/>
                  <a:pt x="139" y="271"/>
                </a:cubicBezTo>
                <a:cubicBezTo>
                  <a:pt x="162" y="245"/>
                  <a:pt x="209" y="233"/>
                  <a:pt x="222" y="197"/>
                </a:cubicBezTo>
                <a:cubicBezTo>
                  <a:pt x="223" y="197"/>
                  <a:pt x="223" y="196"/>
                  <a:pt x="221" y="196"/>
                </a:cubicBezTo>
                <a:cubicBezTo>
                  <a:pt x="213" y="209"/>
                  <a:pt x="200" y="217"/>
                  <a:pt x="189" y="2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160;p101"/>
          <p:cNvSpPr/>
          <p:nvPr/>
        </p:nvSpPr>
        <p:spPr>
          <a:xfrm rot="5400000" flipH="1">
            <a:off x="6734558" y="2431291"/>
            <a:ext cx="3266309" cy="3266312"/>
          </a:xfrm>
          <a:prstGeom prst="blockArc">
            <a:avLst>
              <a:gd name="adj1" fmla="val 13888946"/>
              <a:gd name="adj2" fmla="val 121008"/>
              <a:gd name="adj3" fmla="val 9582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2161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3064" y="3115423"/>
            <a:ext cx="1711520" cy="171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163;p101"/>
          <p:cNvSpPr txBox="1"/>
          <p:nvPr/>
        </p:nvSpPr>
        <p:spPr>
          <a:xfrm>
            <a:off x="7205895" y="1821755"/>
            <a:ext cx="2205857" cy="62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Arial"/>
              <a:buNone/>
            </a:pPr>
            <a:r>
              <a:rPr lang="en-US" altLang="ko" sz="3200" b="1" dirty="0">
                <a:solidFill>
                  <a:srgbClr val="FFC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F</a:t>
            </a:r>
            <a:r>
              <a:rPr lang="ko" sz="3200" b="1" dirty="0" smtClean="0">
                <a:solidFill>
                  <a:srgbClr val="FFC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rontend</a:t>
            </a:r>
            <a:endParaRPr sz="3200" b="1" dirty="0">
              <a:solidFill>
                <a:srgbClr val="FFC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35" name="Google Shape;2165;p101"/>
          <p:cNvSpPr txBox="1"/>
          <p:nvPr/>
        </p:nvSpPr>
        <p:spPr>
          <a:xfrm>
            <a:off x="8523668" y="4939902"/>
            <a:ext cx="1164784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C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40%</a:t>
            </a:r>
            <a:endParaRPr sz="3200" b="1" dirty="0">
              <a:solidFill>
                <a:srgbClr val="FFC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9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개발현황 </a:t>
            </a:r>
            <a:r>
              <a:rPr lang="en-US" altLang="ko-KR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BE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7410" name="Picture 2" descr="https://lh5.googleusercontent.com/Etq7-HemQTVSmr338_vTdWvdDV5jPq5SrWIr64INASDOVhwNeE9GTrSq0paDmwBpFpam9xB28UkBzHH_baXlp_Q3i72tDEfOYDEL7AnhxIpMFc2XUEAiJ3ulQ-uC6mi_KdAp2OY_TlNd5Yr-gj14d5KjgjEoid7O3HQs_XkuL-3IWYkS87wkaIMNaaQ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30" y="2206527"/>
            <a:ext cx="4683972" cy="38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17;p75"/>
          <p:cNvSpPr/>
          <p:nvPr/>
        </p:nvSpPr>
        <p:spPr>
          <a:xfrm>
            <a:off x="2846437" y="1481661"/>
            <a:ext cx="2232410" cy="5162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완료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517;p75"/>
          <p:cNvSpPr/>
          <p:nvPr/>
        </p:nvSpPr>
        <p:spPr>
          <a:xfrm>
            <a:off x="7438046" y="1481661"/>
            <a:ext cx="2232410" cy="5162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진행중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73427" y="6168045"/>
            <a:ext cx="2904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REST API </a:t>
            </a:r>
            <a: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</a:t>
            </a:r>
          </a:p>
          <a:p>
            <a: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/>
            </a:r>
            <a:b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</a:b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7412" name="Picture 4" descr="https://lh6.googleusercontent.com/0t5vn60T5h7-4QmvQXcFq2hUtj1x4eAnOBy_UbVQ-R2TS-thaBqHPOz6ci1eY1_u1e59PZwV-HNy_m9AmIcdBJeAbRXunJfkjR4LVwG4JRNzmAhEEp2VNiID_QZ1AcYAjvUCyvHSof0HihFkrVsOsx-jNzRdtBooXyV5iKSATYN_kGcmol2ycisY5P1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25" y="2228534"/>
            <a:ext cx="3563295" cy="211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4.googleusercontent.com/Dq21RiukxwKwyGGUS9FRxwkIEE3GrumK2s6ViKP56Mun9ITuK1TCTyq6Dm6QkS15mkQTtPK3z_DaGs4ib91DmgKx2sp97Bgv_gJf0koxal0BPGRFLApQpjNDDJvnqCaav95NZiSHQkkOMOnEUjZoF-EdIPEvqQQGZlcB8kf1hCjNTr3zhqwNUViWKtJ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39" y="5080897"/>
            <a:ext cx="3270666" cy="9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800448" y="4470442"/>
            <a:ext cx="2904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추천 알고리즘</a:t>
            </a: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71317" y="6187050"/>
            <a:ext cx="2904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시스템 구현</a:t>
            </a: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63855" y="2111928"/>
            <a:ext cx="0" cy="4746072"/>
          </a:xfrm>
          <a:prstGeom prst="line">
            <a:avLst/>
          </a:prstGeom>
          <a:ln>
            <a:solidFill>
              <a:srgbClr val="BBDEF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529787" y="2103401"/>
            <a:ext cx="8920526" cy="0"/>
          </a:xfrm>
          <a:prstGeom prst="line">
            <a:avLst/>
          </a:prstGeom>
          <a:ln>
            <a:solidFill>
              <a:srgbClr val="BBDEF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개발현황 </a:t>
            </a:r>
            <a:r>
              <a:rPr lang="en-US" altLang="ko-KR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FE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1" name="Google Shape;517;p75"/>
          <p:cNvSpPr/>
          <p:nvPr/>
        </p:nvSpPr>
        <p:spPr>
          <a:xfrm>
            <a:off x="2846437" y="1481661"/>
            <a:ext cx="2232410" cy="5162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완료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Google Shape;517;p75"/>
          <p:cNvSpPr/>
          <p:nvPr/>
        </p:nvSpPr>
        <p:spPr>
          <a:xfrm>
            <a:off x="7438046" y="1481661"/>
            <a:ext cx="2232410" cy="5162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진행중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68065" y="6303578"/>
            <a:ext cx="2904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시작</a:t>
            </a:r>
            <a:r>
              <a:rPr lang="en-US" altLang="ko-KR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로그인 화면</a:t>
            </a: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/>
            </a:r>
            <a:b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</a:b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179128" y="2133378"/>
            <a:ext cx="0" cy="4746072"/>
          </a:xfrm>
          <a:prstGeom prst="line">
            <a:avLst/>
          </a:prstGeom>
          <a:ln>
            <a:solidFill>
              <a:srgbClr val="BBDEF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529787" y="2103401"/>
            <a:ext cx="9174691" cy="0"/>
          </a:xfrm>
          <a:prstGeom prst="line">
            <a:avLst/>
          </a:prstGeom>
          <a:ln>
            <a:solidFill>
              <a:srgbClr val="BBDEF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https://lh6.googleusercontent.com/84Dbam2yjbXETgcmN4sRshAW8j-bXQACVzzn9kTAdYvUtGwoksvFlXawSeXJv97m7oJj-ucxUGltLcj2MfZTevPmuGp8Kg91Nfzhx4M5epGkJozajqAfVLTTb9Sfn-CnfEgfQDeKZS_Aud-g9PrcMsvibt4g-KudkE8e2FL4eMTbb4oc3yIV_fHQ7Zxu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82" y="2237826"/>
            <a:ext cx="3243953" cy="19594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4.googleusercontent.com/FTyadZDG8hrj6iETOcZ5ec1JZ952WwcjMSDnlU8paj2t7Slakmcj4y-AW19HUTgpF36fvo2vaiQTuG-5d5B1cMDiZ8L9twGNkExUZ1-6Q-ImzmBz535ifQ5Sm21MBA811lOPE9yEay9TL0H4pXctECJXxtrYrpc9DBAJurpW3nTp1gQdQxMPxyUhKiok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35" y="4320824"/>
            <a:ext cx="3243600" cy="19215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6.googleusercontent.com/_HWTAhXHV1Weq790hLKEL3yZQ3Nls5Q8r_qUNqCSF4svmxpBDD__T3trCQ3okCE9rGUlrRJ2borB3Okqi6LjyhJajlYfYluMixBm1buHKy5xEC4xNq7y_ECKdBO7ld4Kjmu8IpLFY4y5tEuaXx68LG5x9GL-vGhMRVX763MihPWt_ndFTagKGRorJAH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65" y="2698690"/>
            <a:ext cx="4033313" cy="285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7802049" y="5702237"/>
            <a:ext cx="2904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일정 생성 화면</a:t>
            </a:r>
            <a: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/>
            </a:r>
            <a:br>
              <a: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</a:br>
            <a:endParaRPr lang="ko-KR" altLang="en-US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개발현황 </a:t>
            </a:r>
            <a:r>
              <a:rPr lang="en-US" altLang="ko-KR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</a:t>
            </a:r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배포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517;p75"/>
          <p:cNvSpPr/>
          <p:nvPr/>
        </p:nvSpPr>
        <p:spPr>
          <a:xfrm>
            <a:off x="5081395" y="1286183"/>
            <a:ext cx="2232410" cy="5162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-KR" altLang="en-US" sz="2000" b="1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진행중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484" name="Picture 4" descr="https://lh6.googleusercontent.com/oPg-OWjMtVBRNreDAgHfBdfssfODaSjKziLR2R-cZqmLWoAf9PAo7ELwJrQp-fGlIj-EfJTR4ordAPletGaH-jPXCaEvQPIRe0QtoIy-PkJfn_3kopBgbrBUX1-gDcJ5vMzkCyTO2UX7H7AOzC2CgHjEVlvEd8xN58uZGdfoB5W0Cd01q3_KuZNAXa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r="11617" b="1618"/>
          <a:stretch/>
        </p:blipFill>
        <p:spPr bwMode="auto">
          <a:xfrm>
            <a:off x="7778330" y="1860952"/>
            <a:ext cx="3999345" cy="43672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lh6.googleusercontent.com/7WZOWbpePytqWNDn6EmGoa69SM1LYMUnIPCoCc_ONbgyQSQUsod-7ddIvMgD3cl3hHdchrl86dHk6N1XSYLIqEvr2kM71CwOZNsvVyVFzh7z0O-rTkhXvfs0VtXfYjB-j_WrSdEU-bpSk0sCX1PZ4vwhiFx9XzLcUF6ElvHKrrV9aTx4ItrjkvrhXi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01" y="1802421"/>
            <a:ext cx="4561983" cy="24702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lh3.googleusercontent.com/DtzsorqsONBuX1nvUZViezGu7bz6mVDEwdbLeISgmP2pCRLSfOrYIhVKDWmJ5rDVLVZFiVGPjUwEmPyYjuH2CV1waApInUYSa-pqJuaLYL3qHKpexVfIcU7EefA9tYGwQpsWFiWaKLBEaPyWg9SuAmcgd6VVi8kpBSNgnfPD9Wc7a37IJR7799V9HoO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/>
          <a:stretch/>
        </p:blipFill>
        <p:spPr bwMode="auto">
          <a:xfrm>
            <a:off x="4256755" y="2855178"/>
            <a:ext cx="3170662" cy="33749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향후 계획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95325" y="2127820"/>
            <a:ext cx="11069112" cy="3565694"/>
            <a:chOff x="1213727" y="2018565"/>
            <a:chExt cx="6802228" cy="2191203"/>
          </a:xfrm>
        </p:grpSpPr>
        <p:grpSp>
          <p:nvGrpSpPr>
            <p:cNvPr id="20" name="Google Shape;2198;p105"/>
            <p:cNvGrpSpPr/>
            <p:nvPr/>
          </p:nvGrpSpPr>
          <p:grpSpPr>
            <a:xfrm>
              <a:off x="2110740" y="2122637"/>
              <a:ext cx="99060" cy="1037225"/>
              <a:chOff x="2880360" y="3913300"/>
              <a:chExt cx="132080" cy="1382966"/>
            </a:xfrm>
          </p:grpSpPr>
          <p:cxnSp>
            <p:nvCxnSpPr>
              <p:cNvPr id="21" name="Google Shape;2199;p105"/>
              <p:cNvCxnSpPr/>
              <p:nvPr/>
            </p:nvCxnSpPr>
            <p:spPr>
              <a:xfrm>
                <a:off x="2946400" y="3913300"/>
                <a:ext cx="0" cy="128369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2" name="Google Shape;2200;p105"/>
              <p:cNvSpPr/>
              <p:nvPr/>
            </p:nvSpPr>
            <p:spPr>
              <a:xfrm flipH="1">
                <a:off x="2880360" y="5164186"/>
                <a:ext cx="132080" cy="132080"/>
              </a:xfrm>
              <a:prstGeom prst="ellipse">
                <a:avLst/>
              </a:prstGeom>
              <a:solidFill>
                <a:srgbClr val="009CD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201;p105"/>
            <p:cNvGrpSpPr/>
            <p:nvPr/>
          </p:nvGrpSpPr>
          <p:grpSpPr>
            <a:xfrm>
              <a:off x="6629400" y="2122637"/>
              <a:ext cx="99060" cy="1037225"/>
              <a:chOff x="2880360" y="3913300"/>
              <a:chExt cx="132080" cy="1382966"/>
            </a:xfrm>
          </p:grpSpPr>
          <p:cxnSp>
            <p:nvCxnSpPr>
              <p:cNvPr id="24" name="Google Shape;2202;p105"/>
              <p:cNvCxnSpPr/>
              <p:nvPr/>
            </p:nvCxnSpPr>
            <p:spPr>
              <a:xfrm>
                <a:off x="2946394" y="3913300"/>
                <a:ext cx="0" cy="128369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" name="Google Shape;2203;p105"/>
              <p:cNvSpPr/>
              <p:nvPr/>
            </p:nvSpPr>
            <p:spPr>
              <a:xfrm flipH="1">
                <a:off x="2880360" y="5164186"/>
                <a:ext cx="132080" cy="132080"/>
              </a:xfrm>
              <a:prstGeom prst="ellipse">
                <a:avLst/>
              </a:prstGeom>
              <a:solidFill>
                <a:srgbClr val="009CD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204;p105"/>
            <p:cNvGrpSpPr/>
            <p:nvPr/>
          </p:nvGrpSpPr>
          <p:grpSpPr>
            <a:xfrm rot="10800000" flipH="1">
              <a:off x="4320541" y="3096367"/>
              <a:ext cx="99060" cy="1037225"/>
              <a:chOff x="2880360" y="3913300"/>
              <a:chExt cx="132080" cy="1382966"/>
            </a:xfrm>
          </p:grpSpPr>
          <p:cxnSp>
            <p:nvCxnSpPr>
              <p:cNvPr id="27" name="Google Shape;2205;p105"/>
              <p:cNvCxnSpPr/>
              <p:nvPr/>
            </p:nvCxnSpPr>
            <p:spPr>
              <a:xfrm>
                <a:off x="2946400" y="3913300"/>
                <a:ext cx="0" cy="128369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8" name="Google Shape;2206;p105"/>
              <p:cNvSpPr/>
              <p:nvPr/>
            </p:nvSpPr>
            <p:spPr>
              <a:xfrm flipH="1">
                <a:off x="2880360" y="5164186"/>
                <a:ext cx="132080" cy="132080"/>
              </a:xfrm>
              <a:prstGeom prst="ellipse">
                <a:avLst/>
              </a:prstGeom>
              <a:solidFill>
                <a:srgbClr val="009CD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207;p105"/>
            <p:cNvSpPr txBox="1"/>
            <p:nvPr/>
          </p:nvSpPr>
          <p:spPr>
            <a:xfrm>
              <a:off x="2205143" y="2018565"/>
              <a:ext cx="1812035" cy="106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58AEED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Frontend</a:t>
              </a:r>
              <a:endParaRPr b="1" dirty="0">
                <a:solidFill>
                  <a:srgbClr val="58AEE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1. API </a:t>
              </a:r>
              <a:r>
                <a:rPr lang="ko-KR" altLang="en-US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연동</a:t>
              </a:r>
              <a:r>
                <a:rPr lang="en-US" altLang="ko-KR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, </a:t>
              </a:r>
              <a:r>
                <a:rPr lang="ko-KR" altLang="en-US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기능 구현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2. </a:t>
              </a:r>
              <a:r>
                <a:rPr lang="ko-KR" altLang="en-US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통계 페이지 구현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3. </a:t>
              </a:r>
              <a:r>
                <a:rPr lang="ko-KR" altLang="en-US" dirty="0">
                  <a:solidFill>
                    <a:srgbClr val="333333"/>
                  </a:solidFill>
                  <a:latin typeface="티머니 둥근바람 Regular" charset="0"/>
                  <a:ea typeface="티머니 둥근바람 Regular" charset="0"/>
                  <a:cs typeface="Calibri" charset="0"/>
                </a:rPr>
                <a:t>디자인 개선</a:t>
              </a:r>
              <a:endParaRPr lang="ko-KR" altLang="en-US" dirty="0">
                <a:solidFill>
                  <a:srgbClr val="333333"/>
                </a:solidFill>
                <a:latin typeface="티머니 둥근바람 Regular" charset="0"/>
                <a:ea typeface="티머니 둥근바람 Regular" charset="0"/>
                <a:cs typeface="Calibri" charset="0"/>
              </a:endParaRPr>
            </a:p>
          </p:txBody>
        </p:sp>
        <p:sp>
          <p:nvSpPr>
            <p:cNvPr id="30" name="Google Shape;2208;p105"/>
            <p:cNvSpPr txBox="1"/>
            <p:nvPr/>
          </p:nvSpPr>
          <p:spPr>
            <a:xfrm>
              <a:off x="4413695" y="3145897"/>
              <a:ext cx="2210100" cy="106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58AEED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Backend</a:t>
              </a:r>
              <a:endParaRPr b="1" dirty="0">
                <a:solidFill>
                  <a:srgbClr val="58AEE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1. 여행지 추천 시스템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2. Spark 분산 시스템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3. Spring Batch 스케줄러 </a:t>
              </a:r>
              <a:endParaRPr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31" name="Google Shape;2209;p105"/>
            <p:cNvSpPr txBox="1"/>
            <p:nvPr/>
          </p:nvSpPr>
          <p:spPr>
            <a:xfrm>
              <a:off x="6720325" y="2026412"/>
              <a:ext cx="1295630" cy="808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58AEED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  <a:cs typeface="Calibri"/>
                  <a:sym typeface="Calibri"/>
                </a:rPr>
                <a:t>Release</a:t>
              </a:r>
              <a:endParaRPr b="1" dirty="0">
                <a:solidFill>
                  <a:srgbClr val="58AEE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Jenkins</a:t>
              </a:r>
              <a:r>
                <a:rPr lang="ko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를 활용한 자동 </a:t>
              </a:r>
              <a:r>
                <a:rPr lang="ko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배포</a:t>
              </a:r>
              <a:endParaRPr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cxnSp>
          <p:nvCxnSpPr>
            <p:cNvPr id="32" name="Google Shape;2210;p105"/>
            <p:cNvCxnSpPr/>
            <p:nvPr/>
          </p:nvCxnSpPr>
          <p:spPr>
            <a:xfrm>
              <a:off x="1213727" y="3129732"/>
              <a:ext cx="667512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34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D8262112-B0F9-4879-B9FA-10C5F699FA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424FA48C-1226-4897-AD4C-959A1DE307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59" b="24051"/>
          <a:stretch/>
        </p:blipFill>
        <p:spPr>
          <a:xfrm>
            <a:off x="0" y="1842047"/>
            <a:ext cx="12192000" cy="3199306"/>
          </a:xfr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5123954-5CEB-4013-9F00-390D42E3AEAA}"/>
              </a:ext>
            </a:extLst>
          </p:cNvPr>
          <p:cNvGrpSpPr/>
          <p:nvPr/>
        </p:nvGrpSpPr>
        <p:grpSpPr>
          <a:xfrm>
            <a:off x="4607452" y="2247715"/>
            <a:ext cx="2977097" cy="3178369"/>
            <a:chOff x="5208195" y="1822559"/>
            <a:chExt cx="2977097" cy="317836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8C0E93-B588-4C69-9E41-A28A214FE082}"/>
                </a:ext>
              </a:extLst>
            </p:cNvPr>
            <p:cNvSpPr txBox="1"/>
            <p:nvPr/>
          </p:nvSpPr>
          <p:spPr>
            <a:xfrm>
              <a:off x="5208195" y="1822559"/>
              <a:ext cx="297709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dirty="0" smtClean="0">
                  <a:solidFill>
                    <a:schemeClr val="accent2"/>
                  </a:solidFill>
                  <a:effectLst>
                    <a:outerShdw blurRad="139700" dir="5280000" sx="102000" sy="102000" algn="ctr" rotWithShape="0">
                      <a:prstClr val="black">
                        <a:alpha val="22000"/>
                      </a:prstClr>
                    </a:outerShdw>
                  </a:effectLst>
                  <a:latin typeface="TrashHand" panose="00000400000000000000" pitchFamily="2" charset="0"/>
                  <a:cs typeface="Calibri" panose="020F0502020204030204" pitchFamily="34" charset="0"/>
                </a:rPr>
                <a:t>Q&amp;A</a:t>
              </a:r>
              <a:endParaRPr lang="en-US" altLang="ko-KR" sz="13800" dirty="0">
                <a:solidFill>
                  <a:schemeClr val="accent2"/>
                </a:solidFill>
                <a:effectLst>
                  <a:outerShdw blurRad="139700" dir="5280000" sx="102000" sy="102000" algn="ctr" rotWithShape="0">
                    <a:prstClr val="black">
                      <a:alpha val="22000"/>
                    </a:prstClr>
                  </a:outerShdw>
                </a:effectLst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FB925FA-DF91-4DC3-8FEF-324D399EE4CE}"/>
                </a:ext>
              </a:extLst>
            </p:cNvPr>
            <p:cNvSpPr txBox="1"/>
            <p:nvPr/>
          </p:nvSpPr>
          <p:spPr>
            <a:xfrm>
              <a:off x="6604374" y="2784937"/>
              <a:ext cx="18473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3800" dirty="0">
                <a:solidFill>
                  <a:schemeClr val="accent2"/>
                </a:solidFill>
                <a:effectLst>
                  <a:outerShdw blurRad="139700" dir="5280000" sx="102000" sy="102000" algn="ctr" rotWithShape="0">
                    <a:prstClr val="black">
                      <a:alpha val="22000"/>
                    </a:prstClr>
                  </a:outerShdw>
                </a:effectLst>
                <a:latin typeface="TrashHand" panose="00000400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2A0102A0-439F-415C-AA9A-1BA98D4AE6DE}"/>
              </a:ext>
            </a:extLst>
          </p:cNvPr>
          <p:cNvSpPr/>
          <p:nvPr/>
        </p:nvSpPr>
        <p:spPr>
          <a:xfrm rot="10800000">
            <a:off x="1" y="2205886"/>
            <a:ext cx="5696493" cy="4652114"/>
          </a:xfrm>
          <a:custGeom>
            <a:avLst/>
            <a:gdLst>
              <a:gd name="connsiteX0" fmla="*/ 0 w 6648663"/>
              <a:gd name="connsiteY0" fmla="*/ 0 h 5429716"/>
              <a:gd name="connsiteX1" fmla="*/ 6648663 w 6648663"/>
              <a:gd name="connsiteY1" fmla="*/ 0 h 5429716"/>
              <a:gd name="connsiteX2" fmla="*/ 6648662 w 6648663"/>
              <a:gd name="connsiteY2" fmla="*/ 5429716 h 5429716"/>
              <a:gd name="connsiteX3" fmla="*/ 6636503 w 6648663"/>
              <a:gd name="connsiteY3" fmla="*/ 5424327 h 5429716"/>
              <a:gd name="connsiteX4" fmla="*/ 6290944 w 6648663"/>
              <a:gd name="connsiteY4" fmla="*/ 5224036 h 5429716"/>
              <a:gd name="connsiteX5" fmla="*/ 5690243 w 6648663"/>
              <a:gd name="connsiteY5" fmla="*/ 4467531 h 5429716"/>
              <a:gd name="connsiteX6" fmla="*/ 5120506 w 6648663"/>
              <a:gd name="connsiteY6" fmla="*/ 4241438 h 5429716"/>
              <a:gd name="connsiteX7" fmla="*/ 4665506 w 6648663"/>
              <a:gd name="connsiteY7" fmla="*/ 3728828 h 5429716"/>
              <a:gd name="connsiteX8" fmla="*/ 4277168 w 6648663"/>
              <a:gd name="connsiteY8" fmla="*/ 3234546 h 5429716"/>
              <a:gd name="connsiteX9" fmla="*/ 3610434 w 6648663"/>
              <a:gd name="connsiteY9" fmla="*/ 2952661 h 5429716"/>
              <a:gd name="connsiteX10" fmla="*/ 3046119 w 6648663"/>
              <a:gd name="connsiteY10" fmla="*/ 2226322 h 5429716"/>
              <a:gd name="connsiteX11" fmla="*/ 2445920 w 6648663"/>
              <a:gd name="connsiteY11" fmla="*/ 1864177 h 5429716"/>
              <a:gd name="connsiteX12" fmla="*/ 1936733 w 6648663"/>
              <a:gd name="connsiteY12" fmla="*/ 1614413 h 5429716"/>
              <a:gd name="connsiteX13" fmla="*/ 1378435 w 6648663"/>
              <a:gd name="connsiteY13" fmla="*/ 856130 h 5429716"/>
              <a:gd name="connsiteX14" fmla="*/ 844897 w 6648663"/>
              <a:gd name="connsiteY14" fmla="*/ 512316 h 5429716"/>
              <a:gd name="connsiteX15" fmla="*/ 153904 w 6648663"/>
              <a:gd name="connsiteY15" fmla="*/ 210321 h 5429716"/>
              <a:gd name="connsiteX16" fmla="*/ 36820 w 6648663"/>
              <a:gd name="connsiteY16" fmla="*/ 65555 h 542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48663" h="5429716">
                <a:moveTo>
                  <a:pt x="0" y="0"/>
                </a:moveTo>
                <a:lnTo>
                  <a:pt x="6648663" y="0"/>
                </a:lnTo>
                <a:lnTo>
                  <a:pt x="6648662" y="5429716"/>
                </a:lnTo>
                <a:lnTo>
                  <a:pt x="6636503" y="5424327"/>
                </a:lnTo>
                <a:cubicBezTo>
                  <a:pt x="6494046" y="5349319"/>
                  <a:pt x="6448655" y="5383501"/>
                  <a:pt x="6290944" y="5224036"/>
                </a:cubicBezTo>
                <a:cubicBezTo>
                  <a:pt x="6133233" y="5064570"/>
                  <a:pt x="5885316" y="4631298"/>
                  <a:pt x="5690243" y="4467531"/>
                </a:cubicBezTo>
                <a:cubicBezTo>
                  <a:pt x="5495169" y="4303766"/>
                  <a:pt x="5291295" y="4364555"/>
                  <a:pt x="5120506" y="4241438"/>
                </a:cubicBezTo>
                <a:cubicBezTo>
                  <a:pt x="4949717" y="4118321"/>
                  <a:pt x="4806064" y="3896642"/>
                  <a:pt x="4665506" y="3728828"/>
                </a:cubicBezTo>
                <a:cubicBezTo>
                  <a:pt x="4524951" y="3561011"/>
                  <a:pt x="4453013" y="3363907"/>
                  <a:pt x="4277168" y="3234546"/>
                </a:cubicBezTo>
                <a:cubicBezTo>
                  <a:pt x="4101323" y="3105185"/>
                  <a:pt x="3815608" y="3120698"/>
                  <a:pt x="3610434" y="2952661"/>
                </a:cubicBezTo>
                <a:cubicBezTo>
                  <a:pt x="3405259" y="2784625"/>
                  <a:pt x="3240204" y="2407736"/>
                  <a:pt x="3046119" y="2226322"/>
                </a:cubicBezTo>
                <a:cubicBezTo>
                  <a:pt x="2852034" y="2044907"/>
                  <a:pt x="2630817" y="1966162"/>
                  <a:pt x="2445920" y="1864177"/>
                </a:cubicBezTo>
                <a:cubicBezTo>
                  <a:pt x="2261021" y="1762192"/>
                  <a:pt x="2114646" y="1782421"/>
                  <a:pt x="1936733" y="1614413"/>
                </a:cubicBezTo>
                <a:cubicBezTo>
                  <a:pt x="1758818" y="1446406"/>
                  <a:pt x="1560408" y="1039812"/>
                  <a:pt x="1378435" y="856130"/>
                </a:cubicBezTo>
                <a:cubicBezTo>
                  <a:pt x="1196463" y="672446"/>
                  <a:pt x="1048985" y="619949"/>
                  <a:pt x="844897" y="512316"/>
                </a:cubicBezTo>
                <a:cubicBezTo>
                  <a:pt x="640809" y="404680"/>
                  <a:pt x="331802" y="366006"/>
                  <a:pt x="153904" y="210321"/>
                </a:cubicBezTo>
                <a:cubicBezTo>
                  <a:pt x="109430" y="171400"/>
                  <a:pt x="71125" y="121180"/>
                  <a:pt x="36820" y="6555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자유형: 도형 112">
            <a:extLst>
              <a:ext uri="{FF2B5EF4-FFF2-40B4-BE49-F238E27FC236}">
                <a16:creationId xmlns:a16="http://schemas.microsoft.com/office/drawing/2014/main" id="{E72805B3-AAFF-4AB1-A252-A2ED99DC13CB}"/>
              </a:ext>
            </a:extLst>
          </p:cNvPr>
          <p:cNvSpPr/>
          <p:nvPr/>
        </p:nvSpPr>
        <p:spPr>
          <a:xfrm>
            <a:off x="7197878" y="0"/>
            <a:ext cx="4994122" cy="4078514"/>
          </a:xfrm>
          <a:custGeom>
            <a:avLst/>
            <a:gdLst>
              <a:gd name="connsiteX0" fmla="*/ 0 w 6648663"/>
              <a:gd name="connsiteY0" fmla="*/ 0 h 5429716"/>
              <a:gd name="connsiteX1" fmla="*/ 6648663 w 6648663"/>
              <a:gd name="connsiteY1" fmla="*/ 0 h 5429716"/>
              <a:gd name="connsiteX2" fmla="*/ 6648662 w 6648663"/>
              <a:gd name="connsiteY2" fmla="*/ 5429716 h 5429716"/>
              <a:gd name="connsiteX3" fmla="*/ 6636503 w 6648663"/>
              <a:gd name="connsiteY3" fmla="*/ 5424327 h 5429716"/>
              <a:gd name="connsiteX4" fmla="*/ 6290944 w 6648663"/>
              <a:gd name="connsiteY4" fmla="*/ 5224036 h 5429716"/>
              <a:gd name="connsiteX5" fmla="*/ 5690243 w 6648663"/>
              <a:gd name="connsiteY5" fmla="*/ 4467531 h 5429716"/>
              <a:gd name="connsiteX6" fmla="*/ 5120506 w 6648663"/>
              <a:gd name="connsiteY6" fmla="*/ 4241438 h 5429716"/>
              <a:gd name="connsiteX7" fmla="*/ 4665506 w 6648663"/>
              <a:gd name="connsiteY7" fmla="*/ 3728828 h 5429716"/>
              <a:gd name="connsiteX8" fmla="*/ 4277168 w 6648663"/>
              <a:gd name="connsiteY8" fmla="*/ 3234546 h 5429716"/>
              <a:gd name="connsiteX9" fmla="*/ 3610434 w 6648663"/>
              <a:gd name="connsiteY9" fmla="*/ 2952661 h 5429716"/>
              <a:gd name="connsiteX10" fmla="*/ 3046119 w 6648663"/>
              <a:gd name="connsiteY10" fmla="*/ 2226322 h 5429716"/>
              <a:gd name="connsiteX11" fmla="*/ 2445920 w 6648663"/>
              <a:gd name="connsiteY11" fmla="*/ 1864177 h 5429716"/>
              <a:gd name="connsiteX12" fmla="*/ 1936733 w 6648663"/>
              <a:gd name="connsiteY12" fmla="*/ 1614413 h 5429716"/>
              <a:gd name="connsiteX13" fmla="*/ 1378435 w 6648663"/>
              <a:gd name="connsiteY13" fmla="*/ 856130 h 5429716"/>
              <a:gd name="connsiteX14" fmla="*/ 844897 w 6648663"/>
              <a:gd name="connsiteY14" fmla="*/ 512316 h 5429716"/>
              <a:gd name="connsiteX15" fmla="*/ 153904 w 6648663"/>
              <a:gd name="connsiteY15" fmla="*/ 210321 h 5429716"/>
              <a:gd name="connsiteX16" fmla="*/ 36820 w 6648663"/>
              <a:gd name="connsiteY16" fmla="*/ 65555 h 542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48663" h="5429716">
                <a:moveTo>
                  <a:pt x="0" y="0"/>
                </a:moveTo>
                <a:lnTo>
                  <a:pt x="6648663" y="0"/>
                </a:lnTo>
                <a:lnTo>
                  <a:pt x="6648662" y="5429716"/>
                </a:lnTo>
                <a:lnTo>
                  <a:pt x="6636503" y="5424327"/>
                </a:lnTo>
                <a:cubicBezTo>
                  <a:pt x="6494046" y="5349319"/>
                  <a:pt x="6448655" y="5383501"/>
                  <a:pt x="6290944" y="5224036"/>
                </a:cubicBezTo>
                <a:cubicBezTo>
                  <a:pt x="6133233" y="5064570"/>
                  <a:pt x="5885316" y="4631298"/>
                  <a:pt x="5690243" y="4467531"/>
                </a:cubicBezTo>
                <a:cubicBezTo>
                  <a:pt x="5495169" y="4303766"/>
                  <a:pt x="5291295" y="4364555"/>
                  <a:pt x="5120506" y="4241438"/>
                </a:cubicBezTo>
                <a:cubicBezTo>
                  <a:pt x="4949717" y="4118321"/>
                  <a:pt x="4806064" y="3896642"/>
                  <a:pt x="4665506" y="3728828"/>
                </a:cubicBezTo>
                <a:cubicBezTo>
                  <a:pt x="4524951" y="3561011"/>
                  <a:pt x="4453013" y="3363907"/>
                  <a:pt x="4277168" y="3234546"/>
                </a:cubicBezTo>
                <a:cubicBezTo>
                  <a:pt x="4101323" y="3105185"/>
                  <a:pt x="3815608" y="3120698"/>
                  <a:pt x="3610434" y="2952661"/>
                </a:cubicBezTo>
                <a:cubicBezTo>
                  <a:pt x="3405259" y="2784625"/>
                  <a:pt x="3240204" y="2407736"/>
                  <a:pt x="3046119" y="2226322"/>
                </a:cubicBezTo>
                <a:cubicBezTo>
                  <a:pt x="2852034" y="2044907"/>
                  <a:pt x="2630817" y="1966162"/>
                  <a:pt x="2445920" y="1864177"/>
                </a:cubicBezTo>
                <a:cubicBezTo>
                  <a:pt x="2261021" y="1762192"/>
                  <a:pt x="2114646" y="1782421"/>
                  <a:pt x="1936733" y="1614413"/>
                </a:cubicBezTo>
                <a:cubicBezTo>
                  <a:pt x="1758818" y="1446406"/>
                  <a:pt x="1560408" y="1039812"/>
                  <a:pt x="1378435" y="856130"/>
                </a:cubicBezTo>
                <a:cubicBezTo>
                  <a:pt x="1196463" y="672446"/>
                  <a:pt x="1048985" y="619949"/>
                  <a:pt x="844897" y="512316"/>
                </a:cubicBezTo>
                <a:cubicBezTo>
                  <a:pt x="640809" y="404680"/>
                  <a:pt x="331802" y="366006"/>
                  <a:pt x="153904" y="210321"/>
                </a:cubicBezTo>
                <a:cubicBezTo>
                  <a:pt x="109430" y="171400"/>
                  <a:pt x="71125" y="121180"/>
                  <a:pt x="36820" y="65555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YYYY</a:t>
            </a:r>
            <a:endParaRPr lang="ko-KR" altLang="ko-K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기획배경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Google Shape;516;p75"/>
          <p:cNvSpPr/>
          <p:nvPr/>
        </p:nvSpPr>
        <p:spPr>
          <a:xfrm>
            <a:off x="1706075" y="1967598"/>
            <a:ext cx="4024340" cy="4082587"/>
          </a:xfrm>
          <a:prstGeom prst="roundRect">
            <a:avLst>
              <a:gd name="adj" fmla="val 120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1" name="Google Shape;517;p75"/>
          <p:cNvSpPr/>
          <p:nvPr/>
        </p:nvSpPr>
        <p:spPr>
          <a:xfrm>
            <a:off x="1914216" y="1733265"/>
            <a:ext cx="3608056" cy="5290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CDD"/>
              </a:buClr>
              <a:buSzPts val="1400"/>
              <a:buFont typeface="Malgun Gothic"/>
              <a:buNone/>
            </a:pPr>
            <a:r>
              <a:rPr lang="ko" sz="2000" b="1" i="0" u="none" strike="noStrike" cap="none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부산방문목적(2021</a:t>
            </a:r>
            <a:r>
              <a:rPr lang="ko" sz="2000" b="1" i="0" u="none" strike="noStrike" cap="none" dirty="0" smtClean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)</a:t>
            </a:r>
            <a:endParaRPr sz="2000" b="1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cxnSp>
        <p:nvCxnSpPr>
          <p:cNvPr id="22" name="Google Shape;518;p75"/>
          <p:cNvCxnSpPr/>
          <p:nvPr/>
        </p:nvCxnSpPr>
        <p:spPr>
          <a:xfrm>
            <a:off x="2759398" y="3568982"/>
            <a:ext cx="361302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519;p75"/>
          <p:cNvCxnSpPr/>
          <p:nvPr/>
        </p:nvCxnSpPr>
        <p:spPr>
          <a:xfrm>
            <a:off x="3333916" y="3015724"/>
            <a:ext cx="384328" cy="0"/>
          </a:xfrm>
          <a:prstGeom prst="straightConnector1">
            <a:avLst/>
          </a:prstGeom>
          <a:noFill/>
          <a:ln w="19050" cap="flat" cmpd="sng">
            <a:solidFill>
              <a:srgbClr val="2424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520;p75"/>
          <p:cNvSpPr txBox="1"/>
          <p:nvPr/>
        </p:nvSpPr>
        <p:spPr>
          <a:xfrm>
            <a:off x="1645617" y="3385270"/>
            <a:ext cx="1435132" cy="36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Fira Sans Extra Condensed"/>
                <a:sym typeface="Fira Sans Extra Condensed"/>
              </a:rPr>
              <a:t>지인 방문</a:t>
            </a:r>
            <a:endParaRPr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Fira Sans Extra Condensed"/>
              <a:sym typeface="Fira Sans Extra Condense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Fira Sans Extra Condensed"/>
                <a:sym typeface="Fira Sans Extra Condensed"/>
              </a:rPr>
              <a:t>17.1%</a:t>
            </a:r>
            <a:endParaRPr sz="11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5" name="Google Shape;521;p75"/>
          <p:cNvGrpSpPr/>
          <p:nvPr/>
        </p:nvGrpSpPr>
        <p:grpSpPr>
          <a:xfrm rot="3962253">
            <a:off x="2676004" y="2625975"/>
            <a:ext cx="2862890" cy="2862890"/>
            <a:chOff x="5783162" y="1720464"/>
            <a:chExt cx="2693400" cy="2693400"/>
          </a:xfrm>
        </p:grpSpPr>
        <p:sp>
          <p:nvSpPr>
            <p:cNvPr id="26" name="Google Shape;522;p75"/>
            <p:cNvSpPr/>
            <p:nvPr/>
          </p:nvSpPr>
          <p:spPr>
            <a:xfrm>
              <a:off x="6034207" y="1943415"/>
              <a:ext cx="2208600" cy="220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30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7" name="Google Shape;523;p75"/>
            <p:cNvSpPr/>
            <p:nvPr/>
          </p:nvSpPr>
          <p:spPr>
            <a:xfrm>
              <a:off x="5783162" y="1720464"/>
              <a:ext cx="2693400" cy="2693400"/>
            </a:xfrm>
            <a:prstGeom prst="pie">
              <a:avLst>
                <a:gd name="adj1" fmla="val 12277578"/>
                <a:gd name="adj2" fmla="val 5917940"/>
              </a:avLst>
            </a:prstGeom>
            <a:solidFill>
              <a:srgbClr val="009CDD"/>
            </a:solidFill>
            <a:ln>
              <a:noFill/>
            </a:ln>
            <a:effectLst>
              <a:outerShdw blurRad="50800" dist="38100" dir="30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28" name="Google Shape;524;p75"/>
            <p:cNvSpPr/>
            <p:nvPr/>
          </p:nvSpPr>
          <p:spPr>
            <a:xfrm rot="417234">
              <a:off x="6030249" y="1935877"/>
              <a:ext cx="2210400" cy="2210400"/>
            </a:xfrm>
            <a:prstGeom prst="pie">
              <a:avLst>
                <a:gd name="adj1" fmla="val 9616697"/>
                <a:gd name="adj2" fmla="val 11826865"/>
              </a:avLst>
            </a:prstGeom>
            <a:solidFill>
              <a:srgbClr val="242465"/>
            </a:solidFill>
            <a:ln>
              <a:noFill/>
            </a:ln>
            <a:effectLst>
              <a:outerShdw blurRad="50800" dist="38100" dir="30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endParaRPr>
            </a:p>
          </p:txBody>
        </p:sp>
      </p:grpSp>
      <p:sp>
        <p:nvSpPr>
          <p:cNvPr id="29" name="Google Shape;525;p75"/>
          <p:cNvSpPr txBox="1"/>
          <p:nvPr/>
        </p:nvSpPr>
        <p:spPr>
          <a:xfrm>
            <a:off x="4000768" y="3718024"/>
            <a:ext cx="1626566" cy="91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관광 및 휴식</a:t>
            </a:r>
            <a:endParaRPr sz="1800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bg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71.0 %</a:t>
            </a:r>
            <a:endParaRPr sz="2800" b="1" dirty="0">
              <a:solidFill>
                <a:schemeClr val="bg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0" name="Google Shape;526;p75"/>
          <p:cNvSpPr txBox="1"/>
          <p:nvPr/>
        </p:nvSpPr>
        <p:spPr>
          <a:xfrm>
            <a:off x="2328692" y="2781711"/>
            <a:ext cx="1169828" cy="36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Fira Sans Extra Condensed"/>
                <a:sym typeface="Fira Sans Extra Condensed"/>
              </a:rPr>
              <a:t>업무 4.0%</a:t>
            </a:r>
            <a:endParaRPr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Fira Sans Extra Condensed"/>
              <a:sym typeface="Fira Sans Extra Condensed"/>
            </a:endParaRPr>
          </a:p>
        </p:txBody>
      </p:sp>
      <p:sp>
        <p:nvSpPr>
          <p:cNvPr id="31" name="Google Shape;527;p75"/>
          <p:cNvSpPr txBox="1"/>
          <p:nvPr/>
        </p:nvSpPr>
        <p:spPr>
          <a:xfrm>
            <a:off x="2363183" y="6127915"/>
            <a:ext cx="3080397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출처 : 부산방문 관광객 실태조사 , 부산관광공사, 2021.08</a:t>
            </a:r>
            <a:endParaRPr sz="8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2" name="Google Shape;528;p75"/>
          <p:cNvSpPr/>
          <p:nvPr/>
        </p:nvSpPr>
        <p:spPr>
          <a:xfrm>
            <a:off x="6267909" y="1969353"/>
            <a:ext cx="4024340" cy="4082587"/>
          </a:xfrm>
          <a:prstGeom prst="roundRect">
            <a:avLst>
              <a:gd name="adj" fmla="val 120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pic>
        <p:nvPicPr>
          <p:cNvPr id="34" name="Google Shape;530;p75" descr="https://o.remove.bg/downloads/64156cb9-bf20-4c96-b210-7de2369f6375/image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279" y="2372858"/>
            <a:ext cx="3152441" cy="3420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531;p75"/>
          <p:cNvCxnSpPr/>
          <p:nvPr/>
        </p:nvCxnSpPr>
        <p:spPr>
          <a:xfrm>
            <a:off x="6624917" y="5478402"/>
            <a:ext cx="336289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532;p75"/>
          <p:cNvSpPr txBox="1"/>
          <p:nvPr/>
        </p:nvSpPr>
        <p:spPr>
          <a:xfrm>
            <a:off x="6821137" y="5529327"/>
            <a:ext cx="90975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인터넷</a:t>
            </a:r>
            <a:endParaRPr sz="12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포털사이트</a:t>
            </a:r>
            <a:endParaRPr sz="12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7" name="Google Shape;533;p75"/>
          <p:cNvSpPr txBox="1"/>
          <p:nvPr/>
        </p:nvSpPr>
        <p:spPr>
          <a:xfrm>
            <a:off x="7918771" y="5606197"/>
            <a:ext cx="837243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SNS</a:t>
            </a:r>
            <a:endParaRPr sz="12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8" name="Google Shape;534;p75"/>
          <p:cNvSpPr txBox="1"/>
          <p:nvPr/>
        </p:nvSpPr>
        <p:spPr>
          <a:xfrm>
            <a:off x="9075792" y="5603224"/>
            <a:ext cx="50015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지인</a:t>
            </a:r>
            <a:endParaRPr sz="12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9" name="Google Shape;535;p75"/>
          <p:cNvSpPr txBox="1"/>
          <p:nvPr/>
        </p:nvSpPr>
        <p:spPr>
          <a:xfrm>
            <a:off x="6963537" y="6117963"/>
            <a:ext cx="2932183" cy="19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출처 : 부산방문 관광객 실태조사 , 서던포스트 2019.12</a:t>
            </a:r>
            <a:endParaRPr sz="8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42" name="Google Shape;517;p75"/>
          <p:cNvSpPr/>
          <p:nvPr/>
        </p:nvSpPr>
        <p:spPr>
          <a:xfrm>
            <a:off x="6479475" y="1730680"/>
            <a:ext cx="3608056" cy="5290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9CDD"/>
              </a:buClr>
              <a:buSzPts val="1400"/>
            </a:pPr>
            <a:r>
              <a:rPr lang="ko-KR" altLang="en-US" sz="2000" b="1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관광정보 획득 경로</a:t>
            </a:r>
            <a:r>
              <a:rPr lang="en-US" altLang="ko-KR" sz="2000" b="1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(2019)</a:t>
            </a:r>
            <a:endParaRPr lang="ko-KR" altLang="en-US" sz="2000" b="1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0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14ABBD-8B2B-4278-A3A9-E2F3EB664F3E}"/>
              </a:ext>
            </a:extLst>
          </p:cNvPr>
          <p:cNvSpPr/>
          <p:nvPr/>
        </p:nvSpPr>
        <p:spPr>
          <a:xfrm>
            <a:off x="2514679" y="4197279"/>
            <a:ext cx="80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YYYY</a:t>
            </a:r>
            <a:endParaRPr lang="ko-KR" altLang="ko-KR"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A8E245C-7034-4509-BA11-838F0FE63F46}"/>
              </a:ext>
            </a:extLst>
          </p:cNvPr>
          <p:cNvSpPr/>
          <p:nvPr/>
        </p:nvSpPr>
        <p:spPr>
          <a:xfrm>
            <a:off x="5469231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YYYY</a:t>
            </a:r>
            <a:endParaRPr lang="ko-KR" altLang="ko-KR"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B1FF7E3-DEE5-4030-8DA9-0895BCD27A4E}"/>
              </a:ext>
            </a:extLst>
          </p:cNvPr>
          <p:cNvSpPr/>
          <p:nvPr/>
        </p:nvSpPr>
        <p:spPr>
          <a:xfrm>
            <a:off x="8692379" y="419727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YYYY</a:t>
            </a:r>
            <a:endParaRPr lang="ko-KR" altLang="ko-KR"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C59DD8C-83ED-4174-939E-A14F9B943F9B}"/>
              </a:ext>
            </a:extLst>
          </p:cNvPr>
          <p:cNvSpPr/>
          <p:nvPr/>
        </p:nvSpPr>
        <p:spPr>
          <a:xfrm>
            <a:off x="6731631" y="3382539"/>
            <a:ext cx="806627" cy="351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YYYY</a:t>
            </a:r>
            <a:endParaRPr lang="ko-KR" altLang="ko-KR" sz="2000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기획배경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399361" y="1698171"/>
            <a:ext cx="7285814" cy="429208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1" name="직사각형 20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BBDEF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OO </a:t>
              </a:r>
              <a:r>
                <a:rPr lang="ko-KR" altLang="en-US" sz="1050" dirty="0" smtClean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여행 커뮤니티</a:t>
              </a:r>
              <a:endParaRPr lang="en-US" altLang="ko-KR" sz="105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27" name="직사각형 26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060441" y="232176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 </a:t>
            </a:r>
            <a:r>
              <a:rPr lang="ko-KR" altLang="en-US" b="1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풀코스의</a:t>
            </a:r>
            <a:r>
              <a:rPr lang="ko-KR" altLang="en-US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현실</a:t>
            </a:r>
            <a:r>
              <a:rPr lang="en-US" altLang="ko-KR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.jpg</a:t>
            </a:r>
            <a:endParaRPr lang="ko-KR" altLang="en-US"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6571" y="2348189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20xx. </a:t>
            </a:r>
            <a:r>
              <a:rPr lang="en-US" altLang="ko-KR" sz="14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x</a:t>
            </a:r>
            <a:r>
              <a:rPr lang="en-US" altLang="ko-KR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x. xx</a:t>
            </a:r>
            <a:endParaRPr lang="ko-KR" altLang="en-US"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025687" y="2700582"/>
            <a:ext cx="60572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123062" y="2790034"/>
            <a:ext cx="298579" cy="292347"/>
            <a:chOff x="9039049" y="2462647"/>
            <a:chExt cx="480836" cy="470800"/>
          </a:xfrm>
        </p:grpSpPr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9255249" y="2596207"/>
              <a:ext cx="232061" cy="337240"/>
            </a:xfrm>
            <a:custGeom>
              <a:avLst/>
              <a:gdLst>
                <a:gd name="T0" fmla="*/ 129 w 412"/>
                <a:gd name="T1" fmla="*/ 16 h 600"/>
                <a:gd name="T2" fmla="*/ 0 w 412"/>
                <a:gd name="T3" fmla="*/ 568 h 600"/>
                <a:gd name="T4" fmla="*/ 412 w 412"/>
                <a:gd name="T5" fmla="*/ 330 h 600"/>
                <a:gd name="T6" fmla="*/ 202 w 412"/>
                <a:gd name="T7" fmla="*/ 0 h 600"/>
                <a:gd name="T8" fmla="*/ 129 w 412"/>
                <a:gd name="T9" fmla="*/ 16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600">
                  <a:moveTo>
                    <a:pt x="129" y="16"/>
                  </a:moveTo>
                  <a:cubicBezTo>
                    <a:pt x="129" y="16"/>
                    <a:pt x="92" y="426"/>
                    <a:pt x="0" y="568"/>
                  </a:cubicBezTo>
                  <a:cubicBezTo>
                    <a:pt x="0" y="568"/>
                    <a:pt x="332" y="600"/>
                    <a:pt x="412" y="330"/>
                  </a:cubicBezTo>
                  <a:cubicBezTo>
                    <a:pt x="412" y="330"/>
                    <a:pt x="369" y="48"/>
                    <a:pt x="202" y="0"/>
                  </a:cubicBezTo>
                  <a:cubicBezTo>
                    <a:pt x="129" y="16"/>
                    <a:pt x="129" y="16"/>
                    <a:pt x="129" y="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9039049" y="2514402"/>
              <a:ext cx="244583" cy="225383"/>
            </a:xfrm>
            <a:custGeom>
              <a:avLst/>
              <a:gdLst>
                <a:gd name="T0" fmla="*/ 430 w 435"/>
                <a:gd name="T1" fmla="*/ 39 h 401"/>
                <a:gd name="T2" fmla="*/ 435 w 435"/>
                <a:gd name="T3" fmla="*/ 106 h 401"/>
                <a:gd name="T4" fmla="*/ 63 w 435"/>
                <a:gd name="T5" fmla="*/ 401 h 401"/>
                <a:gd name="T6" fmla="*/ 211 w 435"/>
                <a:gd name="T7" fmla="*/ 5 h 401"/>
                <a:gd name="T8" fmla="*/ 430 w 435"/>
                <a:gd name="T9" fmla="*/ 3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01">
                  <a:moveTo>
                    <a:pt x="430" y="39"/>
                  </a:moveTo>
                  <a:cubicBezTo>
                    <a:pt x="435" y="106"/>
                    <a:pt x="435" y="106"/>
                    <a:pt x="435" y="106"/>
                  </a:cubicBezTo>
                  <a:cubicBezTo>
                    <a:pt x="435" y="106"/>
                    <a:pt x="173" y="181"/>
                    <a:pt x="63" y="401"/>
                  </a:cubicBezTo>
                  <a:cubicBezTo>
                    <a:pt x="63" y="401"/>
                    <a:pt x="0" y="141"/>
                    <a:pt x="211" y="5"/>
                  </a:cubicBezTo>
                  <a:cubicBezTo>
                    <a:pt x="211" y="5"/>
                    <a:pt x="372" y="0"/>
                    <a:pt x="43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060771" y="2462647"/>
              <a:ext cx="459114" cy="459113"/>
              <a:chOff x="4557713" y="2376488"/>
              <a:chExt cx="873125" cy="873125"/>
            </a:xfrm>
          </p:grpSpPr>
          <p:sp>
            <p:nvSpPr>
              <p:cNvPr id="36" name="Freeform 340"/>
              <p:cNvSpPr>
                <a:spLocks noEditPoints="1"/>
              </p:cNvSpPr>
              <p:nvPr/>
            </p:nvSpPr>
            <p:spPr bwMode="auto">
              <a:xfrm>
                <a:off x="4964113" y="2457451"/>
                <a:ext cx="231775" cy="200025"/>
              </a:xfrm>
              <a:custGeom>
                <a:avLst/>
                <a:gdLst>
                  <a:gd name="T0" fmla="*/ 113 w 218"/>
                  <a:gd name="T1" fmla="*/ 188 h 188"/>
                  <a:gd name="T2" fmla="*/ 64 w 218"/>
                  <a:gd name="T3" fmla="*/ 177 h 188"/>
                  <a:gd name="T4" fmla="*/ 11 w 218"/>
                  <a:gd name="T5" fmla="*/ 123 h 188"/>
                  <a:gd name="T6" fmla="*/ 11 w 218"/>
                  <a:gd name="T7" fmla="*/ 50 h 188"/>
                  <a:gd name="T8" fmla="*/ 95 w 218"/>
                  <a:gd name="T9" fmla="*/ 0 h 188"/>
                  <a:gd name="T10" fmla="*/ 143 w 218"/>
                  <a:gd name="T11" fmla="*/ 11 h 188"/>
                  <a:gd name="T12" fmla="*/ 197 w 218"/>
                  <a:gd name="T13" fmla="*/ 138 h 188"/>
                  <a:gd name="T14" fmla="*/ 113 w 218"/>
                  <a:gd name="T15" fmla="*/ 188 h 188"/>
                  <a:gd name="T16" fmla="*/ 95 w 218"/>
                  <a:gd name="T17" fmla="*/ 28 h 188"/>
                  <a:gd name="T18" fmla="*/ 36 w 218"/>
                  <a:gd name="T19" fmla="*/ 62 h 188"/>
                  <a:gd name="T20" fmla="*/ 36 w 218"/>
                  <a:gd name="T21" fmla="*/ 111 h 188"/>
                  <a:gd name="T22" fmla="*/ 76 w 218"/>
                  <a:gd name="T23" fmla="*/ 152 h 188"/>
                  <a:gd name="T24" fmla="*/ 113 w 218"/>
                  <a:gd name="T25" fmla="*/ 160 h 188"/>
                  <a:gd name="T26" fmla="*/ 171 w 218"/>
                  <a:gd name="T27" fmla="*/ 126 h 188"/>
                  <a:gd name="T28" fmla="*/ 131 w 218"/>
                  <a:gd name="T29" fmla="*/ 37 h 188"/>
                  <a:gd name="T30" fmla="*/ 95 w 218"/>
                  <a:gd name="T31" fmla="*/ 2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8" h="188">
                    <a:moveTo>
                      <a:pt x="113" y="188"/>
                    </a:moveTo>
                    <a:cubicBezTo>
                      <a:pt x="96" y="188"/>
                      <a:pt x="80" y="184"/>
                      <a:pt x="64" y="177"/>
                    </a:cubicBezTo>
                    <a:cubicBezTo>
                      <a:pt x="40" y="166"/>
                      <a:pt x="21" y="146"/>
                      <a:pt x="11" y="123"/>
                    </a:cubicBezTo>
                    <a:cubicBezTo>
                      <a:pt x="0" y="98"/>
                      <a:pt x="0" y="73"/>
                      <a:pt x="11" y="50"/>
                    </a:cubicBezTo>
                    <a:cubicBezTo>
                      <a:pt x="25" y="19"/>
                      <a:pt x="58" y="0"/>
                      <a:pt x="95" y="0"/>
                    </a:cubicBezTo>
                    <a:cubicBezTo>
                      <a:pt x="111" y="0"/>
                      <a:pt x="128" y="4"/>
                      <a:pt x="143" y="11"/>
                    </a:cubicBezTo>
                    <a:cubicBezTo>
                      <a:pt x="194" y="36"/>
                      <a:pt x="218" y="92"/>
                      <a:pt x="197" y="138"/>
                    </a:cubicBezTo>
                    <a:cubicBezTo>
                      <a:pt x="182" y="169"/>
                      <a:pt x="150" y="188"/>
                      <a:pt x="113" y="188"/>
                    </a:cubicBezTo>
                    <a:close/>
                    <a:moveTo>
                      <a:pt x="95" y="28"/>
                    </a:moveTo>
                    <a:cubicBezTo>
                      <a:pt x="68" y="28"/>
                      <a:pt x="46" y="41"/>
                      <a:pt x="36" y="62"/>
                    </a:cubicBezTo>
                    <a:cubicBezTo>
                      <a:pt x="29" y="77"/>
                      <a:pt x="29" y="95"/>
                      <a:pt x="36" y="111"/>
                    </a:cubicBezTo>
                    <a:cubicBezTo>
                      <a:pt x="44" y="129"/>
                      <a:pt x="58" y="143"/>
                      <a:pt x="76" y="152"/>
                    </a:cubicBezTo>
                    <a:cubicBezTo>
                      <a:pt x="88" y="157"/>
                      <a:pt x="100" y="160"/>
                      <a:pt x="113" y="160"/>
                    </a:cubicBezTo>
                    <a:cubicBezTo>
                      <a:pt x="139" y="160"/>
                      <a:pt x="162" y="147"/>
                      <a:pt x="171" y="126"/>
                    </a:cubicBezTo>
                    <a:cubicBezTo>
                      <a:pt x="186" y="94"/>
                      <a:pt x="168" y="54"/>
                      <a:pt x="131" y="37"/>
                    </a:cubicBezTo>
                    <a:cubicBezTo>
                      <a:pt x="120" y="31"/>
                      <a:pt x="107" y="28"/>
                      <a:pt x="95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37" name="Freeform 341"/>
              <p:cNvSpPr>
                <a:spLocks/>
              </p:cNvSpPr>
              <p:nvPr/>
            </p:nvSpPr>
            <p:spPr bwMode="auto">
              <a:xfrm>
                <a:off x="5149851" y="2503488"/>
                <a:ext cx="217488" cy="100013"/>
              </a:xfrm>
              <a:custGeom>
                <a:avLst/>
                <a:gdLst>
                  <a:gd name="T0" fmla="*/ 188 w 203"/>
                  <a:gd name="T1" fmla="*/ 93 h 93"/>
                  <a:gd name="T2" fmla="*/ 179 w 203"/>
                  <a:gd name="T3" fmla="*/ 90 h 93"/>
                  <a:gd name="T4" fmla="*/ 20 w 203"/>
                  <a:gd name="T5" fmla="*/ 55 h 93"/>
                  <a:gd name="T6" fmla="*/ 2 w 203"/>
                  <a:gd name="T7" fmla="*/ 45 h 93"/>
                  <a:gd name="T8" fmla="*/ 12 w 203"/>
                  <a:gd name="T9" fmla="*/ 28 h 93"/>
                  <a:gd name="T10" fmla="*/ 196 w 203"/>
                  <a:gd name="T11" fmla="*/ 68 h 93"/>
                  <a:gd name="T12" fmla="*/ 199 w 203"/>
                  <a:gd name="T13" fmla="*/ 88 h 93"/>
                  <a:gd name="T14" fmla="*/ 188 w 203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3" h="93">
                    <a:moveTo>
                      <a:pt x="188" y="93"/>
                    </a:moveTo>
                    <a:cubicBezTo>
                      <a:pt x="185" y="93"/>
                      <a:pt x="182" y="92"/>
                      <a:pt x="179" y="90"/>
                    </a:cubicBezTo>
                    <a:cubicBezTo>
                      <a:pt x="103" y="31"/>
                      <a:pt x="23" y="54"/>
                      <a:pt x="20" y="55"/>
                    </a:cubicBezTo>
                    <a:cubicBezTo>
                      <a:pt x="12" y="57"/>
                      <a:pt x="4" y="53"/>
                      <a:pt x="2" y="45"/>
                    </a:cubicBezTo>
                    <a:cubicBezTo>
                      <a:pt x="0" y="38"/>
                      <a:pt x="4" y="30"/>
                      <a:pt x="12" y="28"/>
                    </a:cubicBezTo>
                    <a:cubicBezTo>
                      <a:pt x="16" y="27"/>
                      <a:pt x="108" y="0"/>
                      <a:pt x="196" y="68"/>
                    </a:cubicBezTo>
                    <a:cubicBezTo>
                      <a:pt x="202" y="73"/>
                      <a:pt x="203" y="82"/>
                      <a:pt x="199" y="88"/>
                    </a:cubicBezTo>
                    <a:cubicBezTo>
                      <a:pt x="196" y="91"/>
                      <a:pt x="192" y="93"/>
                      <a:pt x="188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38" name="Freeform 342"/>
              <p:cNvSpPr>
                <a:spLocks/>
              </p:cNvSpPr>
              <p:nvPr/>
            </p:nvSpPr>
            <p:spPr bwMode="auto">
              <a:xfrm>
                <a:off x="5126038" y="2603501"/>
                <a:ext cx="257175" cy="422275"/>
              </a:xfrm>
              <a:custGeom>
                <a:avLst/>
                <a:gdLst>
                  <a:gd name="T0" fmla="*/ 226 w 241"/>
                  <a:gd name="T1" fmla="*/ 395 h 395"/>
                  <a:gd name="T2" fmla="*/ 212 w 241"/>
                  <a:gd name="T3" fmla="*/ 383 h 395"/>
                  <a:gd name="T4" fmla="*/ 100 w 241"/>
                  <a:gd name="T5" fmla="*/ 99 h 395"/>
                  <a:gd name="T6" fmla="*/ 11 w 241"/>
                  <a:gd name="T7" fmla="*/ 29 h 395"/>
                  <a:gd name="T8" fmla="*/ 3 w 241"/>
                  <a:gd name="T9" fmla="*/ 11 h 395"/>
                  <a:gd name="T10" fmla="*/ 21 w 241"/>
                  <a:gd name="T11" fmla="*/ 3 h 395"/>
                  <a:gd name="T12" fmla="*/ 119 w 241"/>
                  <a:gd name="T13" fmla="*/ 79 h 395"/>
                  <a:gd name="T14" fmla="*/ 240 w 241"/>
                  <a:gd name="T15" fmla="*/ 380 h 395"/>
                  <a:gd name="T16" fmla="*/ 228 w 241"/>
                  <a:gd name="T17" fmla="*/ 395 h 395"/>
                  <a:gd name="T18" fmla="*/ 226 w 241"/>
                  <a:gd name="T1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1" h="395">
                    <a:moveTo>
                      <a:pt x="226" y="395"/>
                    </a:moveTo>
                    <a:cubicBezTo>
                      <a:pt x="219" y="395"/>
                      <a:pt x="213" y="390"/>
                      <a:pt x="212" y="383"/>
                    </a:cubicBezTo>
                    <a:cubicBezTo>
                      <a:pt x="196" y="235"/>
                      <a:pt x="142" y="147"/>
                      <a:pt x="100" y="99"/>
                    </a:cubicBezTo>
                    <a:cubicBezTo>
                      <a:pt x="54" y="47"/>
                      <a:pt x="11" y="29"/>
                      <a:pt x="11" y="29"/>
                    </a:cubicBezTo>
                    <a:cubicBezTo>
                      <a:pt x="4" y="26"/>
                      <a:pt x="0" y="18"/>
                      <a:pt x="3" y="11"/>
                    </a:cubicBezTo>
                    <a:cubicBezTo>
                      <a:pt x="6" y="4"/>
                      <a:pt x="14" y="0"/>
                      <a:pt x="21" y="3"/>
                    </a:cubicBezTo>
                    <a:cubicBezTo>
                      <a:pt x="23" y="4"/>
                      <a:pt x="69" y="22"/>
                      <a:pt x="119" y="79"/>
                    </a:cubicBezTo>
                    <a:cubicBezTo>
                      <a:pt x="165" y="130"/>
                      <a:pt x="223" y="223"/>
                      <a:pt x="240" y="380"/>
                    </a:cubicBezTo>
                    <a:cubicBezTo>
                      <a:pt x="241" y="387"/>
                      <a:pt x="235" y="394"/>
                      <a:pt x="228" y="395"/>
                    </a:cubicBezTo>
                    <a:cubicBezTo>
                      <a:pt x="227" y="395"/>
                      <a:pt x="226" y="395"/>
                      <a:pt x="226" y="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39" name="Freeform 343"/>
              <p:cNvSpPr>
                <a:spLocks/>
              </p:cNvSpPr>
              <p:nvPr/>
            </p:nvSpPr>
            <p:spPr bwMode="auto">
              <a:xfrm>
                <a:off x="4910138" y="2627313"/>
                <a:ext cx="169863" cy="612775"/>
              </a:xfrm>
              <a:custGeom>
                <a:avLst/>
                <a:gdLst>
                  <a:gd name="T0" fmla="*/ 16 w 159"/>
                  <a:gd name="T1" fmla="*/ 575 h 575"/>
                  <a:gd name="T2" fmla="*/ 10 w 159"/>
                  <a:gd name="T3" fmla="*/ 573 h 575"/>
                  <a:gd name="T4" fmla="*/ 4 w 159"/>
                  <a:gd name="T5" fmla="*/ 554 h 575"/>
                  <a:gd name="T6" fmla="*/ 131 w 159"/>
                  <a:gd name="T7" fmla="*/ 14 h 575"/>
                  <a:gd name="T8" fmla="*/ 145 w 159"/>
                  <a:gd name="T9" fmla="*/ 0 h 575"/>
                  <a:gd name="T10" fmla="*/ 145 w 159"/>
                  <a:gd name="T11" fmla="*/ 0 h 575"/>
                  <a:gd name="T12" fmla="*/ 159 w 159"/>
                  <a:gd name="T13" fmla="*/ 14 h 575"/>
                  <a:gd name="T14" fmla="*/ 28 w 159"/>
                  <a:gd name="T15" fmla="*/ 567 h 575"/>
                  <a:gd name="T16" fmla="*/ 16 w 159"/>
                  <a:gd name="T17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575">
                    <a:moveTo>
                      <a:pt x="16" y="575"/>
                    </a:moveTo>
                    <a:cubicBezTo>
                      <a:pt x="14" y="575"/>
                      <a:pt x="12" y="574"/>
                      <a:pt x="10" y="573"/>
                    </a:cubicBezTo>
                    <a:cubicBezTo>
                      <a:pt x="3" y="570"/>
                      <a:pt x="0" y="561"/>
                      <a:pt x="4" y="554"/>
                    </a:cubicBezTo>
                    <a:cubicBezTo>
                      <a:pt x="123" y="322"/>
                      <a:pt x="131" y="17"/>
                      <a:pt x="131" y="14"/>
                    </a:cubicBezTo>
                    <a:cubicBezTo>
                      <a:pt x="131" y="6"/>
                      <a:pt x="137" y="0"/>
                      <a:pt x="14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53" y="0"/>
                      <a:pt x="159" y="7"/>
                      <a:pt x="159" y="14"/>
                    </a:cubicBezTo>
                    <a:cubicBezTo>
                      <a:pt x="159" y="18"/>
                      <a:pt x="151" y="329"/>
                      <a:pt x="28" y="567"/>
                    </a:cubicBezTo>
                    <a:cubicBezTo>
                      <a:pt x="26" y="572"/>
                      <a:pt x="21" y="575"/>
                      <a:pt x="16" y="5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0" name="Freeform 344"/>
              <p:cNvSpPr>
                <a:spLocks/>
              </p:cNvSpPr>
              <p:nvPr/>
            </p:nvSpPr>
            <p:spPr bwMode="auto">
              <a:xfrm>
                <a:off x="4568826" y="2571751"/>
                <a:ext cx="439738" cy="358775"/>
              </a:xfrm>
              <a:custGeom>
                <a:avLst/>
                <a:gdLst>
                  <a:gd name="T0" fmla="*/ 16 w 413"/>
                  <a:gd name="T1" fmla="*/ 337 h 337"/>
                  <a:gd name="T2" fmla="*/ 11 w 413"/>
                  <a:gd name="T3" fmla="*/ 336 h 337"/>
                  <a:gd name="T4" fmla="*/ 2 w 413"/>
                  <a:gd name="T5" fmla="*/ 319 h 337"/>
                  <a:gd name="T6" fmla="*/ 393 w 413"/>
                  <a:gd name="T7" fmla="*/ 2 h 337"/>
                  <a:gd name="T8" fmla="*/ 411 w 413"/>
                  <a:gd name="T9" fmla="*/ 11 h 337"/>
                  <a:gd name="T10" fmla="*/ 401 w 413"/>
                  <a:gd name="T11" fmla="*/ 29 h 337"/>
                  <a:gd name="T12" fmla="*/ 29 w 413"/>
                  <a:gd name="T13" fmla="*/ 327 h 337"/>
                  <a:gd name="T14" fmla="*/ 16 w 413"/>
                  <a:gd name="T15" fmla="*/ 337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3" h="337">
                    <a:moveTo>
                      <a:pt x="16" y="337"/>
                    </a:moveTo>
                    <a:cubicBezTo>
                      <a:pt x="14" y="337"/>
                      <a:pt x="13" y="337"/>
                      <a:pt x="11" y="336"/>
                    </a:cubicBezTo>
                    <a:cubicBezTo>
                      <a:pt x="4" y="334"/>
                      <a:pt x="0" y="326"/>
                      <a:pt x="2" y="319"/>
                    </a:cubicBezTo>
                    <a:cubicBezTo>
                      <a:pt x="73" y="100"/>
                      <a:pt x="380" y="6"/>
                      <a:pt x="393" y="2"/>
                    </a:cubicBezTo>
                    <a:cubicBezTo>
                      <a:pt x="401" y="0"/>
                      <a:pt x="409" y="4"/>
                      <a:pt x="411" y="11"/>
                    </a:cubicBezTo>
                    <a:cubicBezTo>
                      <a:pt x="413" y="19"/>
                      <a:pt x="409" y="26"/>
                      <a:pt x="401" y="29"/>
                    </a:cubicBezTo>
                    <a:cubicBezTo>
                      <a:pt x="398" y="30"/>
                      <a:pt x="96" y="123"/>
                      <a:pt x="29" y="327"/>
                    </a:cubicBezTo>
                    <a:cubicBezTo>
                      <a:pt x="27" y="333"/>
                      <a:pt x="22" y="337"/>
                      <a:pt x="16" y="3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1" name="Freeform 345"/>
              <p:cNvSpPr>
                <a:spLocks/>
              </p:cNvSpPr>
              <p:nvPr/>
            </p:nvSpPr>
            <p:spPr bwMode="auto">
              <a:xfrm>
                <a:off x="4708526" y="2443163"/>
                <a:ext cx="296863" cy="88900"/>
              </a:xfrm>
              <a:custGeom>
                <a:avLst/>
                <a:gdLst>
                  <a:gd name="T0" fmla="*/ 263 w 279"/>
                  <a:gd name="T1" fmla="*/ 83 h 83"/>
                  <a:gd name="T2" fmla="*/ 258 w 279"/>
                  <a:gd name="T3" fmla="*/ 82 h 83"/>
                  <a:gd name="T4" fmla="*/ 19 w 279"/>
                  <a:gd name="T5" fmla="*/ 57 h 83"/>
                  <a:gd name="T6" fmla="*/ 2 w 279"/>
                  <a:gd name="T7" fmla="*/ 46 h 83"/>
                  <a:gd name="T8" fmla="*/ 13 w 279"/>
                  <a:gd name="T9" fmla="*/ 30 h 83"/>
                  <a:gd name="T10" fmla="*/ 269 w 279"/>
                  <a:gd name="T11" fmla="*/ 56 h 83"/>
                  <a:gd name="T12" fmla="*/ 276 w 279"/>
                  <a:gd name="T13" fmla="*/ 75 h 83"/>
                  <a:gd name="T14" fmla="*/ 263 w 279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83">
                    <a:moveTo>
                      <a:pt x="263" y="83"/>
                    </a:moveTo>
                    <a:cubicBezTo>
                      <a:pt x="261" y="83"/>
                      <a:pt x="260" y="83"/>
                      <a:pt x="258" y="82"/>
                    </a:cubicBezTo>
                    <a:cubicBezTo>
                      <a:pt x="256" y="81"/>
                      <a:pt x="139" y="30"/>
                      <a:pt x="19" y="57"/>
                    </a:cubicBezTo>
                    <a:cubicBezTo>
                      <a:pt x="11" y="59"/>
                      <a:pt x="4" y="54"/>
                      <a:pt x="2" y="46"/>
                    </a:cubicBezTo>
                    <a:cubicBezTo>
                      <a:pt x="0" y="39"/>
                      <a:pt x="5" y="31"/>
                      <a:pt x="13" y="30"/>
                    </a:cubicBezTo>
                    <a:cubicBezTo>
                      <a:pt x="143" y="0"/>
                      <a:pt x="264" y="54"/>
                      <a:pt x="269" y="56"/>
                    </a:cubicBezTo>
                    <a:cubicBezTo>
                      <a:pt x="276" y="60"/>
                      <a:pt x="279" y="68"/>
                      <a:pt x="276" y="75"/>
                    </a:cubicBezTo>
                    <a:cubicBezTo>
                      <a:pt x="274" y="80"/>
                      <a:pt x="269" y="83"/>
                      <a:pt x="263" y="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2" name="Freeform 346"/>
              <p:cNvSpPr>
                <a:spLocks/>
              </p:cNvSpPr>
              <p:nvPr/>
            </p:nvSpPr>
            <p:spPr bwMode="auto">
              <a:xfrm>
                <a:off x="5035551" y="2379663"/>
                <a:ext cx="58738" cy="106363"/>
              </a:xfrm>
              <a:custGeom>
                <a:avLst/>
                <a:gdLst>
                  <a:gd name="T0" fmla="*/ 36 w 55"/>
                  <a:gd name="T1" fmla="*/ 101 h 101"/>
                  <a:gd name="T2" fmla="*/ 34 w 55"/>
                  <a:gd name="T3" fmla="*/ 101 h 101"/>
                  <a:gd name="T4" fmla="*/ 22 w 55"/>
                  <a:gd name="T5" fmla="*/ 86 h 101"/>
                  <a:gd name="T6" fmla="*/ 22 w 55"/>
                  <a:gd name="T7" fmla="*/ 86 h 101"/>
                  <a:gd name="T8" fmla="*/ 7 w 55"/>
                  <a:gd name="T9" fmla="*/ 26 h 101"/>
                  <a:gd name="T10" fmla="*/ 6 w 55"/>
                  <a:gd name="T11" fmla="*/ 7 h 101"/>
                  <a:gd name="T12" fmla="*/ 25 w 55"/>
                  <a:gd name="T13" fmla="*/ 5 h 101"/>
                  <a:gd name="T14" fmla="*/ 50 w 55"/>
                  <a:gd name="T15" fmla="*/ 89 h 101"/>
                  <a:gd name="T16" fmla="*/ 36 w 55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01">
                    <a:moveTo>
                      <a:pt x="36" y="101"/>
                    </a:moveTo>
                    <a:cubicBezTo>
                      <a:pt x="35" y="101"/>
                      <a:pt x="35" y="101"/>
                      <a:pt x="34" y="101"/>
                    </a:cubicBezTo>
                    <a:cubicBezTo>
                      <a:pt x="27" y="100"/>
                      <a:pt x="21" y="94"/>
                      <a:pt x="22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74"/>
                      <a:pt x="23" y="40"/>
                      <a:pt x="7" y="26"/>
                    </a:cubicBezTo>
                    <a:cubicBezTo>
                      <a:pt x="1" y="21"/>
                      <a:pt x="0" y="12"/>
                      <a:pt x="6" y="7"/>
                    </a:cubicBezTo>
                    <a:cubicBezTo>
                      <a:pt x="11" y="1"/>
                      <a:pt x="20" y="0"/>
                      <a:pt x="25" y="5"/>
                    </a:cubicBezTo>
                    <a:cubicBezTo>
                      <a:pt x="55" y="32"/>
                      <a:pt x="50" y="83"/>
                      <a:pt x="50" y="89"/>
                    </a:cubicBezTo>
                    <a:cubicBezTo>
                      <a:pt x="49" y="96"/>
                      <a:pt x="43" y="101"/>
                      <a:pt x="36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3" name="Freeform 347"/>
              <p:cNvSpPr>
                <a:spLocks/>
              </p:cNvSpPr>
              <p:nvPr/>
            </p:nvSpPr>
            <p:spPr bwMode="auto">
              <a:xfrm>
                <a:off x="4557713" y="2376488"/>
                <a:ext cx="873125" cy="873125"/>
              </a:xfrm>
              <a:custGeom>
                <a:avLst/>
                <a:gdLst>
                  <a:gd name="T0" fmla="*/ 409 w 819"/>
                  <a:gd name="T1" fmla="*/ 819 h 819"/>
                  <a:gd name="T2" fmla="*/ 0 w 819"/>
                  <a:gd name="T3" fmla="*/ 409 h 819"/>
                  <a:gd name="T4" fmla="*/ 74 w 819"/>
                  <a:gd name="T5" fmla="*/ 175 h 819"/>
                  <a:gd name="T6" fmla="*/ 263 w 819"/>
                  <a:gd name="T7" fmla="*/ 27 h 819"/>
                  <a:gd name="T8" fmla="*/ 281 w 819"/>
                  <a:gd name="T9" fmla="*/ 35 h 819"/>
                  <a:gd name="T10" fmla="*/ 273 w 819"/>
                  <a:gd name="T11" fmla="*/ 53 h 819"/>
                  <a:gd name="T12" fmla="*/ 28 w 819"/>
                  <a:gd name="T13" fmla="*/ 409 h 819"/>
                  <a:gd name="T14" fmla="*/ 409 w 819"/>
                  <a:gd name="T15" fmla="*/ 791 h 819"/>
                  <a:gd name="T16" fmla="*/ 791 w 819"/>
                  <a:gd name="T17" fmla="*/ 409 h 819"/>
                  <a:gd name="T18" fmla="*/ 409 w 819"/>
                  <a:gd name="T19" fmla="*/ 28 h 819"/>
                  <a:gd name="T20" fmla="*/ 334 w 819"/>
                  <a:gd name="T21" fmla="*/ 35 h 819"/>
                  <a:gd name="T22" fmla="*/ 318 w 819"/>
                  <a:gd name="T23" fmla="*/ 24 h 819"/>
                  <a:gd name="T24" fmla="*/ 329 w 819"/>
                  <a:gd name="T25" fmla="*/ 8 h 819"/>
                  <a:gd name="T26" fmla="*/ 409 w 819"/>
                  <a:gd name="T27" fmla="*/ 0 h 819"/>
                  <a:gd name="T28" fmla="*/ 819 w 819"/>
                  <a:gd name="T29" fmla="*/ 409 h 819"/>
                  <a:gd name="T30" fmla="*/ 409 w 819"/>
                  <a:gd name="T31" fmla="*/ 81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9" h="819">
                    <a:moveTo>
                      <a:pt x="409" y="819"/>
                    </a:moveTo>
                    <a:cubicBezTo>
                      <a:pt x="183" y="819"/>
                      <a:pt x="0" y="635"/>
                      <a:pt x="0" y="409"/>
                    </a:cubicBezTo>
                    <a:cubicBezTo>
                      <a:pt x="0" y="325"/>
                      <a:pt x="25" y="244"/>
                      <a:pt x="74" y="175"/>
                    </a:cubicBezTo>
                    <a:cubicBezTo>
                      <a:pt x="121" y="107"/>
                      <a:pt x="186" y="56"/>
                      <a:pt x="263" y="27"/>
                    </a:cubicBezTo>
                    <a:cubicBezTo>
                      <a:pt x="270" y="24"/>
                      <a:pt x="278" y="28"/>
                      <a:pt x="281" y="35"/>
                    </a:cubicBezTo>
                    <a:cubicBezTo>
                      <a:pt x="284" y="42"/>
                      <a:pt x="280" y="50"/>
                      <a:pt x="273" y="53"/>
                    </a:cubicBezTo>
                    <a:cubicBezTo>
                      <a:pt x="126" y="109"/>
                      <a:pt x="28" y="252"/>
                      <a:pt x="28" y="409"/>
                    </a:cubicBezTo>
                    <a:cubicBezTo>
                      <a:pt x="28" y="620"/>
                      <a:pt x="199" y="791"/>
                      <a:pt x="409" y="791"/>
                    </a:cubicBezTo>
                    <a:cubicBezTo>
                      <a:pt x="620" y="791"/>
                      <a:pt x="791" y="620"/>
                      <a:pt x="791" y="409"/>
                    </a:cubicBezTo>
                    <a:cubicBezTo>
                      <a:pt x="791" y="199"/>
                      <a:pt x="620" y="28"/>
                      <a:pt x="409" y="28"/>
                    </a:cubicBezTo>
                    <a:cubicBezTo>
                      <a:pt x="384" y="28"/>
                      <a:pt x="359" y="30"/>
                      <a:pt x="334" y="35"/>
                    </a:cubicBezTo>
                    <a:cubicBezTo>
                      <a:pt x="327" y="37"/>
                      <a:pt x="319" y="32"/>
                      <a:pt x="318" y="24"/>
                    </a:cubicBezTo>
                    <a:cubicBezTo>
                      <a:pt x="316" y="17"/>
                      <a:pt x="321" y="9"/>
                      <a:pt x="329" y="8"/>
                    </a:cubicBezTo>
                    <a:cubicBezTo>
                      <a:pt x="355" y="3"/>
                      <a:pt x="382" y="0"/>
                      <a:pt x="409" y="0"/>
                    </a:cubicBezTo>
                    <a:cubicBezTo>
                      <a:pt x="635" y="0"/>
                      <a:pt x="819" y="184"/>
                      <a:pt x="819" y="409"/>
                    </a:cubicBezTo>
                    <a:cubicBezTo>
                      <a:pt x="819" y="635"/>
                      <a:pt x="635" y="819"/>
                      <a:pt x="409" y="8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33333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cxnSp>
        <p:nvCxnSpPr>
          <p:cNvPr id="44" name="직선 연결선 43"/>
          <p:cNvCxnSpPr/>
          <p:nvPr/>
        </p:nvCxnSpPr>
        <p:spPr>
          <a:xfrm>
            <a:off x="3038481" y="3162037"/>
            <a:ext cx="60572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8530" y="2796520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프로여행러</a:t>
            </a:r>
            <a:endParaRPr lang="ko-KR" altLang="en-US"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05649" y="2826269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58AEE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조회수 </a:t>
            </a:r>
            <a:r>
              <a:rPr lang="en-US" altLang="ko-KR" sz="1400" dirty="0" smtClean="0">
                <a:solidFill>
                  <a:srgbClr val="58AEE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173051</a:t>
            </a:r>
            <a:r>
              <a:rPr lang="en-US" altLang="ko-KR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  <a:r>
              <a:rPr lang="ko-KR" altLang="en-US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추천 수 </a:t>
            </a:r>
            <a:r>
              <a:rPr lang="en-US" altLang="ko-KR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506</a:t>
            </a:r>
            <a:r>
              <a:rPr lang="ko-KR" altLang="en-US" sz="14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endParaRPr lang="ko-KR" altLang="en-US" sz="14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0051" y="3302162"/>
            <a:ext cx="366158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잘 지냈냐 반갑게 인사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어디가냐는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물음에 </a:t>
            </a: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뭐할래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라고 되물음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점심 돼지국밥 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-&gt;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우리 </a:t>
            </a: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동네랑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비슷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바다 봐야지 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-&gt;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해운대 </a:t>
            </a: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광안리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카페에서 휴식 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-&gt;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횟집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핫한데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가자며 서면 아무 호프집 들어가서 술 한잔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Tv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에서 </a:t>
            </a:r>
            <a:r>
              <a:rPr lang="ko-KR" altLang="en-US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야구중계중</a:t>
            </a:r>
            <a:endParaRPr lang="en-US" altLang="ko-KR" sz="1300" dirty="0" smtClean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돌아가야겠다 마음 먹음 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-&gt;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급히 </a:t>
            </a:r>
            <a:r>
              <a:rPr lang="en-US" altLang="ko-KR" sz="1300" dirty="0" err="1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ktx</a:t>
            </a:r>
            <a:r>
              <a:rPr lang="en-US" altLang="ko-KR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예약</a:t>
            </a:r>
            <a:endParaRPr lang="ko-KR" altLang="en-US" sz="13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4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기획배경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122" name="Picture 2" descr="https://lh3.googleusercontent.com/d3lYnCbEYAjp9E4zdBcDmimWcxMsI-Wk2fFAFmkfWOciKH_9-VA-rGU9A_dnnQh6zpIVR_Kw02faYiui5BOB7SYi35LPNv_y3dNV4r7LGrXRBBPVrlWRk6BZM3P5JWQ6otiyhYj9M0z4-jVFb7LRiG-ri5npMgmgInEftn0KWHb_adYwCDmyijOnDhd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1" y="1373127"/>
            <a:ext cx="7484704" cy="4621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61364" y="6041044"/>
            <a:ext cx="431711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관광객 분석 개요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부산광역시빅데이터플랫폼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2020.12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/>
            </a:r>
            <a:b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</a:b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6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기획배경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Google Shape;599;p77"/>
          <p:cNvSpPr txBox="1"/>
          <p:nvPr/>
        </p:nvSpPr>
        <p:spPr>
          <a:xfrm>
            <a:off x="2419109" y="2170713"/>
            <a:ext cx="136960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0A3C6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맛집코스</a:t>
            </a:r>
            <a:endParaRPr sz="2400" b="1" dirty="0">
              <a:solidFill>
                <a:srgbClr val="0A3C6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521">
            <a:off x="3633369" y="2342972"/>
            <a:ext cx="1146645" cy="114664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83">
            <a:off x="3091192" y="2782615"/>
            <a:ext cx="1219200" cy="12192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521">
            <a:off x="8845987" y="3260303"/>
            <a:ext cx="1146645" cy="114664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83">
            <a:off x="8303810" y="3699946"/>
            <a:ext cx="1219200" cy="1219200"/>
          </a:xfrm>
          <a:prstGeom prst="rect">
            <a:avLst/>
          </a:prstGeom>
        </p:spPr>
      </p:pic>
      <p:sp>
        <p:nvSpPr>
          <p:cNvPr id="56" name="Google Shape;599;p77"/>
          <p:cNvSpPr txBox="1"/>
          <p:nvPr/>
        </p:nvSpPr>
        <p:spPr>
          <a:xfrm>
            <a:off x="7822604" y="3151426"/>
            <a:ext cx="136960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 smtClean="0">
                <a:solidFill>
                  <a:srgbClr val="0A3C6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힐링</a:t>
            </a:r>
            <a:r>
              <a:rPr lang="ko" sz="2400" b="1" dirty="0" smtClean="0">
                <a:solidFill>
                  <a:srgbClr val="0A3C6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Jua"/>
                <a:sym typeface="Jua"/>
              </a:rPr>
              <a:t>코스</a:t>
            </a:r>
            <a:endParaRPr sz="2400" b="1" dirty="0">
              <a:solidFill>
                <a:srgbClr val="0A3C6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Jua"/>
              <a:sym typeface="Ju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882" y="2789578"/>
            <a:ext cx="3000396" cy="40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시장조사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Google Shape;6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142" y="2363666"/>
            <a:ext cx="2535525" cy="267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5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297" y="2731859"/>
            <a:ext cx="3303557" cy="2232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7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자유형: 도형 91">
            <a:extLst>
              <a:ext uri="{FF2B5EF4-FFF2-40B4-BE49-F238E27FC236}">
                <a16:creationId xmlns:a16="http://schemas.microsoft.com/office/drawing/2014/main" id="{4EE01E7E-D812-4675-8DE6-2B6D5354806A}"/>
              </a:ext>
            </a:extLst>
          </p:cNvPr>
          <p:cNvSpPr/>
          <p:nvPr/>
        </p:nvSpPr>
        <p:spPr>
          <a:xfrm>
            <a:off x="-6101" y="2133378"/>
            <a:ext cx="4540002" cy="4724622"/>
          </a:xfrm>
          <a:custGeom>
            <a:avLst/>
            <a:gdLst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14720 w 5842000"/>
              <a:gd name="connsiteY84" fmla="*/ 2591379 h 6324230"/>
              <a:gd name="connsiteX85" fmla="*/ 9671 w 5842000"/>
              <a:gd name="connsiteY85" fmla="*/ 2386130 h 6324230"/>
              <a:gd name="connsiteX86" fmla="*/ 0 w 5842000"/>
              <a:gd name="connsiteY86" fmla="*/ 424525 h 6324230"/>
              <a:gd name="connsiteX87" fmla="*/ 759774 w 5842000"/>
              <a:gd name="connsiteY87" fmla="*/ 32171 h 6324230"/>
              <a:gd name="connsiteX88" fmla="*/ 1200401 w 5842000"/>
              <a:gd name="connsiteY8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9671 w 5842000"/>
              <a:gd name="connsiteY84" fmla="*/ 2386130 h 6324230"/>
              <a:gd name="connsiteX85" fmla="*/ 0 w 5842000"/>
              <a:gd name="connsiteY85" fmla="*/ 424525 h 6324230"/>
              <a:gd name="connsiteX86" fmla="*/ 759774 w 5842000"/>
              <a:gd name="connsiteY86" fmla="*/ 32171 h 6324230"/>
              <a:gd name="connsiteX87" fmla="*/ 1200401 w 5842000"/>
              <a:gd name="connsiteY8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2601856 h 6324230"/>
              <a:gd name="connsiteX84" fmla="*/ 0 w 5842000"/>
              <a:gd name="connsiteY84" fmla="*/ 424525 h 6324230"/>
              <a:gd name="connsiteX85" fmla="*/ 759774 w 5842000"/>
              <a:gd name="connsiteY85" fmla="*/ 32171 h 6324230"/>
              <a:gd name="connsiteX86" fmla="*/ 1200401 w 5842000"/>
              <a:gd name="connsiteY8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683084 w 5842000"/>
              <a:gd name="connsiteY20" fmla="*/ 3883498 h 6324230"/>
              <a:gd name="connsiteX21" fmla="*/ 1844917 w 5842000"/>
              <a:gd name="connsiteY21" fmla="*/ 3829238 h 6324230"/>
              <a:gd name="connsiteX22" fmla="*/ 2126574 w 5842000"/>
              <a:gd name="connsiteY22" fmla="*/ 3848830 h 6324230"/>
              <a:gd name="connsiteX23" fmla="*/ 2216191 w 5842000"/>
              <a:gd name="connsiteY23" fmla="*/ 4044746 h 6324230"/>
              <a:gd name="connsiteX24" fmla="*/ 2202987 w 5842000"/>
              <a:gd name="connsiteY24" fmla="*/ 4124414 h 6324230"/>
              <a:gd name="connsiteX25" fmla="*/ 2190818 w 5842000"/>
              <a:gd name="connsiteY25" fmla="*/ 4164511 h 6324230"/>
              <a:gd name="connsiteX26" fmla="*/ 2190854 w 5842000"/>
              <a:gd name="connsiteY26" fmla="*/ 4174943 h 6324230"/>
              <a:gd name="connsiteX27" fmla="*/ 2187366 w 5842000"/>
              <a:gd name="connsiteY27" fmla="*/ 4175885 h 6324230"/>
              <a:gd name="connsiteX28" fmla="*/ 2174582 w 5842000"/>
              <a:gd name="connsiteY28" fmla="*/ 4218012 h 6324230"/>
              <a:gd name="connsiteX29" fmla="*/ 2172304 w 5842000"/>
              <a:gd name="connsiteY29" fmla="*/ 4223962 h 6324230"/>
              <a:gd name="connsiteX30" fmla="*/ 2172304 w 5842000"/>
              <a:gd name="connsiteY30" fmla="*/ 4224004 h 6324230"/>
              <a:gd name="connsiteX31" fmla="*/ 2139932 w 5842000"/>
              <a:gd name="connsiteY31" fmla="*/ 4312978 h 6324230"/>
              <a:gd name="connsiteX32" fmla="*/ 2135202 w 5842000"/>
              <a:gd name="connsiteY32" fmla="*/ 4319868 h 6324230"/>
              <a:gd name="connsiteX33" fmla="*/ 2108282 w 5842000"/>
              <a:gd name="connsiteY33" fmla="*/ 4380832 h 6324230"/>
              <a:gd name="connsiteX34" fmla="*/ 2110379 w 5842000"/>
              <a:gd name="connsiteY34" fmla="*/ 4390690 h 6324230"/>
              <a:gd name="connsiteX35" fmla="*/ 2117315 w 5842000"/>
              <a:gd name="connsiteY35" fmla="*/ 4399894 h 6324230"/>
              <a:gd name="connsiteX36" fmla="*/ 2211389 w 5842000"/>
              <a:gd name="connsiteY36" fmla="*/ 4383928 h 6324230"/>
              <a:gd name="connsiteX37" fmla="*/ 2395426 w 5842000"/>
              <a:gd name="connsiteY37" fmla="*/ 4368010 h 6324230"/>
              <a:gd name="connsiteX38" fmla="*/ 2472241 w 5842000"/>
              <a:gd name="connsiteY38" fmla="*/ 4465969 h 6324230"/>
              <a:gd name="connsiteX39" fmla="*/ 2369821 w 5842000"/>
              <a:gd name="connsiteY39" fmla="*/ 4632498 h 6324230"/>
              <a:gd name="connsiteX40" fmla="*/ 2357019 w 5842000"/>
              <a:gd name="connsiteY40" fmla="*/ 4769639 h 6324230"/>
              <a:gd name="connsiteX41" fmla="*/ 2510650 w 5842000"/>
              <a:gd name="connsiteY41" fmla="*/ 4828415 h 6324230"/>
              <a:gd name="connsiteX42" fmla="*/ 2786417 w 5842000"/>
              <a:gd name="connsiteY42" fmla="*/ 4777455 h 6324230"/>
              <a:gd name="connsiteX43" fmla="*/ 2811555 w 5842000"/>
              <a:gd name="connsiteY43" fmla="*/ 4786855 h 6324230"/>
              <a:gd name="connsiteX44" fmla="*/ 2965364 w 5842000"/>
              <a:gd name="connsiteY44" fmla="*/ 4734760 h 6324230"/>
              <a:gd name="connsiteX45" fmla="*/ 3046288 w 5842000"/>
              <a:gd name="connsiteY45" fmla="*/ 4689147 h 6324230"/>
              <a:gd name="connsiteX46" fmla="*/ 3129324 w 5842000"/>
              <a:gd name="connsiteY46" fmla="*/ 4644097 h 6324230"/>
              <a:gd name="connsiteX47" fmla="*/ 3282729 w 5842000"/>
              <a:gd name="connsiteY47" fmla="*/ 4582152 h 6324230"/>
              <a:gd name="connsiteX48" fmla="*/ 3430503 w 5842000"/>
              <a:gd name="connsiteY48" fmla="*/ 4553433 h 6324230"/>
              <a:gd name="connsiteX49" fmla="*/ 3567724 w 5842000"/>
              <a:gd name="connsiteY49" fmla="*/ 4553433 h 6324230"/>
              <a:gd name="connsiteX50" fmla="*/ 3691573 w 5842000"/>
              <a:gd name="connsiteY50" fmla="*/ 4582152 h 6324230"/>
              <a:gd name="connsiteX51" fmla="*/ 3799240 w 5842000"/>
              <a:gd name="connsiteY51" fmla="*/ 4641844 h 6324230"/>
              <a:gd name="connsiteX52" fmla="*/ 3895644 w 5842000"/>
              <a:gd name="connsiteY52" fmla="*/ 4730818 h 6324230"/>
              <a:gd name="connsiteX53" fmla="*/ 3979382 w 5842000"/>
              <a:gd name="connsiteY53" fmla="*/ 4850201 h 6324230"/>
              <a:gd name="connsiteX54" fmla="*/ 4062419 w 5842000"/>
              <a:gd name="connsiteY54" fmla="*/ 4864279 h 6324230"/>
              <a:gd name="connsiteX55" fmla="*/ 4172898 w 5842000"/>
              <a:gd name="connsiteY55" fmla="*/ 4782063 h 6324230"/>
              <a:gd name="connsiteX56" fmla="*/ 4261563 w 5842000"/>
              <a:gd name="connsiteY56" fmla="*/ 4755033 h 6324230"/>
              <a:gd name="connsiteX57" fmla="*/ 4323489 w 5842000"/>
              <a:gd name="connsiteY57" fmla="*/ 4755033 h 6324230"/>
              <a:gd name="connsiteX58" fmla="*/ 4387525 w 5842000"/>
              <a:gd name="connsiteY58" fmla="*/ 4778121 h 6324230"/>
              <a:gd name="connsiteX59" fmla="*/ 4462819 w 5842000"/>
              <a:gd name="connsiteY59" fmla="*/ 4823171 h 6324230"/>
              <a:gd name="connsiteX60" fmla="*/ 4500820 w 5842000"/>
              <a:gd name="connsiteY60" fmla="*/ 4856395 h 6324230"/>
              <a:gd name="connsiteX61" fmla="*/ 4536002 w 5842000"/>
              <a:gd name="connsiteY61" fmla="*/ 4876669 h 6324230"/>
              <a:gd name="connsiteX62" fmla="*/ 4611299 w 5842000"/>
              <a:gd name="connsiteY62" fmla="*/ 4878921 h 6324230"/>
              <a:gd name="connsiteX63" fmla="*/ 4648594 w 5842000"/>
              <a:gd name="connsiteY63" fmla="*/ 4878921 h 6324230"/>
              <a:gd name="connsiteX64" fmla="*/ 4734444 w 5842000"/>
              <a:gd name="connsiteY64" fmla="*/ 4886805 h 6324230"/>
              <a:gd name="connsiteX65" fmla="*/ 4885034 w 5842000"/>
              <a:gd name="connsiteY65" fmla="*/ 4926223 h 6324230"/>
              <a:gd name="connsiteX66" fmla="*/ 5006069 w 5842000"/>
              <a:gd name="connsiteY66" fmla="*/ 4993798 h 6324230"/>
              <a:gd name="connsiteX67" fmla="*/ 5097550 w 5842000"/>
              <a:gd name="connsiteY67" fmla="*/ 5092909 h 6324230"/>
              <a:gd name="connsiteX68" fmla="*/ 5129919 w 5842000"/>
              <a:gd name="connsiteY68" fmla="*/ 5156543 h 6324230"/>
              <a:gd name="connsiteX69" fmla="*/ 5140474 w 5842000"/>
              <a:gd name="connsiteY69" fmla="*/ 5189768 h 6324230"/>
              <a:gd name="connsiteX70" fmla="*/ 5165103 w 5842000"/>
              <a:gd name="connsiteY70" fmla="*/ 5241011 h 6324230"/>
              <a:gd name="connsiteX71" fmla="*/ 5199584 w 5842000"/>
              <a:gd name="connsiteY71" fmla="*/ 5268042 h 6324230"/>
              <a:gd name="connsiteX72" fmla="*/ 5227029 w 5842000"/>
              <a:gd name="connsiteY72" fmla="*/ 5275927 h 6324230"/>
              <a:gd name="connsiteX73" fmla="*/ 5283324 w 5842000"/>
              <a:gd name="connsiteY73" fmla="*/ 5294510 h 6324230"/>
              <a:gd name="connsiteX74" fmla="*/ 5382544 w 5842000"/>
              <a:gd name="connsiteY74" fmla="*/ 5337870 h 6324230"/>
              <a:gd name="connsiteX75" fmla="*/ 5447284 w 5842000"/>
              <a:gd name="connsiteY75" fmla="*/ 5385173 h 6324230"/>
              <a:gd name="connsiteX76" fmla="*/ 5484579 w 5842000"/>
              <a:gd name="connsiteY76" fmla="*/ 5438671 h 6324230"/>
              <a:gd name="connsiteX77" fmla="*/ 5500764 w 5842000"/>
              <a:gd name="connsiteY77" fmla="*/ 5498362 h 6324230"/>
              <a:gd name="connsiteX78" fmla="*/ 5705402 w 5842000"/>
              <a:gd name="connsiteY78" fmla="*/ 5786860 h 6324230"/>
              <a:gd name="connsiteX79" fmla="*/ 5833511 w 5842000"/>
              <a:gd name="connsiteY79" fmla="*/ 6000694 h 6324230"/>
              <a:gd name="connsiteX80" fmla="*/ 5819007 w 5842000"/>
              <a:gd name="connsiteY80" fmla="*/ 6254855 h 6324230"/>
              <a:gd name="connsiteX81" fmla="*/ 5785781 w 5842000"/>
              <a:gd name="connsiteY81" fmla="*/ 6324230 h 6324230"/>
              <a:gd name="connsiteX82" fmla="*/ 0 w 5842000"/>
              <a:gd name="connsiteY82" fmla="*/ 6324230 h 6324230"/>
              <a:gd name="connsiteX83" fmla="*/ 0 w 5842000"/>
              <a:gd name="connsiteY83" fmla="*/ 424525 h 6324230"/>
              <a:gd name="connsiteX84" fmla="*/ 759774 w 5842000"/>
              <a:gd name="connsiteY84" fmla="*/ 32171 h 6324230"/>
              <a:gd name="connsiteX85" fmla="*/ 1200401 w 5842000"/>
              <a:gd name="connsiteY85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656106 w 5842000"/>
              <a:gd name="connsiteY19" fmla="*/ 3894505 h 6324230"/>
              <a:gd name="connsiteX20" fmla="*/ 1844917 w 5842000"/>
              <a:gd name="connsiteY20" fmla="*/ 3829238 h 6324230"/>
              <a:gd name="connsiteX21" fmla="*/ 2126574 w 5842000"/>
              <a:gd name="connsiteY21" fmla="*/ 3848830 h 6324230"/>
              <a:gd name="connsiteX22" fmla="*/ 2216191 w 5842000"/>
              <a:gd name="connsiteY22" fmla="*/ 4044746 h 6324230"/>
              <a:gd name="connsiteX23" fmla="*/ 2202987 w 5842000"/>
              <a:gd name="connsiteY23" fmla="*/ 4124414 h 6324230"/>
              <a:gd name="connsiteX24" fmla="*/ 2190818 w 5842000"/>
              <a:gd name="connsiteY24" fmla="*/ 4164511 h 6324230"/>
              <a:gd name="connsiteX25" fmla="*/ 2190854 w 5842000"/>
              <a:gd name="connsiteY25" fmla="*/ 4174943 h 6324230"/>
              <a:gd name="connsiteX26" fmla="*/ 2187366 w 5842000"/>
              <a:gd name="connsiteY26" fmla="*/ 4175885 h 6324230"/>
              <a:gd name="connsiteX27" fmla="*/ 2174582 w 5842000"/>
              <a:gd name="connsiteY27" fmla="*/ 4218012 h 6324230"/>
              <a:gd name="connsiteX28" fmla="*/ 2172304 w 5842000"/>
              <a:gd name="connsiteY28" fmla="*/ 4223962 h 6324230"/>
              <a:gd name="connsiteX29" fmla="*/ 2172304 w 5842000"/>
              <a:gd name="connsiteY29" fmla="*/ 4224004 h 6324230"/>
              <a:gd name="connsiteX30" fmla="*/ 2139932 w 5842000"/>
              <a:gd name="connsiteY30" fmla="*/ 4312978 h 6324230"/>
              <a:gd name="connsiteX31" fmla="*/ 2135202 w 5842000"/>
              <a:gd name="connsiteY31" fmla="*/ 4319868 h 6324230"/>
              <a:gd name="connsiteX32" fmla="*/ 2108282 w 5842000"/>
              <a:gd name="connsiteY32" fmla="*/ 4380832 h 6324230"/>
              <a:gd name="connsiteX33" fmla="*/ 2110379 w 5842000"/>
              <a:gd name="connsiteY33" fmla="*/ 4390690 h 6324230"/>
              <a:gd name="connsiteX34" fmla="*/ 2117315 w 5842000"/>
              <a:gd name="connsiteY34" fmla="*/ 4399894 h 6324230"/>
              <a:gd name="connsiteX35" fmla="*/ 2211389 w 5842000"/>
              <a:gd name="connsiteY35" fmla="*/ 4383928 h 6324230"/>
              <a:gd name="connsiteX36" fmla="*/ 2395426 w 5842000"/>
              <a:gd name="connsiteY36" fmla="*/ 4368010 h 6324230"/>
              <a:gd name="connsiteX37" fmla="*/ 2472241 w 5842000"/>
              <a:gd name="connsiteY37" fmla="*/ 4465969 h 6324230"/>
              <a:gd name="connsiteX38" fmla="*/ 2369821 w 5842000"/>
              <a:gd name="connsiteY38" fmla="*/ 4632498 h 6324230"/>
              <a:gd name="connsiteX39" fmla="*/ 2357019 w 5842000"/>
              <a:gd name="connsiteY39" fmla="*/ 4769639 h 6324230"/>
              <a:gd name="connsiteX40" fmla="*/ 2510650 w 5842000"/>
              <a:gd name="connsiteY40" fmla="*/ 4828415 h 6324230"/>
              <a:gd name="connsiteX41" fmla="*/ 2786417 w 5842000"/>
              <a:gd name="connsiteY41" fmla="*/ 4777455 h 6324230"/>
              <a:gd name="connsiteX42" fmla="*/ 2811555 w 5842000"/>
              <a:gd name="connsiteY42" fmla="*/ 4786855 h 6324230"/>
              <a:gd name="connsiteX43" fmla="*/ 2965364 w 5842000"/>
              <a:gd name="connsiteY43" fmla="*/ 4734760 h 6324230"/>
              <a:gd name="connsiteX44" fmla="*/ 3046288 w 5842000"/>
              <a:gd name="connsiteY44" fmla="*/ 4689147 h 6324230"/>
              <a:gd name="connsiteX45" fmla="*/ 3129324 w 5842000"/>
              <a:gd name="connsiteY45" fmla="*/ 4644097 h 6324230"/>
              <a:gd name="connsiteX46" fmla="*/ 3282729 w 5842000"/>
              <a:gd name="connsiteY46" fmla="*/ 4582152 h 6324230"/>
              <a:gd name="connsiteX47" fmla="*/ 3430503 w 5842000"/>
              <a:gd name="connsiteY47" fmla="*/ 4553433 h 6324230"/>
              <a:gd name="connsiteX48" fmla="*/ 3567724 w 5842000"/>
              <a:gd name="connsiteY48" fmla="*/ 4553433 h 6324230"/>
              <a:gd name="connsiteX49" fmla="*/ 3691573 w 5842000"/>
              <a:gd name="connsiteY49" fmla="*/ 4582152 h 6324230"/>
              <a:gd name="connsiteX50" fmla="*/ 3799240 w 5842000"/>
              <a:gd name="connsiteY50" fmla="*/ 4641844 h 6324230"/>
              <a:gd name="connsiteX51" fmla="*/ 3895644 w 5842000"/>
              <a:gd name="connsiteY51" fmla="*/ 4730818 h 6324230"/>
              <a:gd name="connsiteX52" fmla="*/ 3979382 w 5842000"/>
              <a:gd name="connsiteY52" fmla="*/ 4850201 h 6324230"/>
              <a:gd name="connsiteX53" fmla="*/ 4062419 w 5842000"/>
              <a:gd name="connsiteY53" fmla="*/ 4864279 h 6324230"/>
              <a:gd name="connsiteX54" fmla="*/ 4172898 w 5842000"/>
              <a:gd name="connsiteY54" fmla="*/ 4782063 h 6324230"/>
              <a:gd name="connsiteX55" fmla="*/ 4261563 w 5842000"/>
              <a:gd name="connsiteY55" fmla="*/ 4755033 h 6324230"/>
              <a:gd name="connsiteX56" fmla="*/ 4323489 w 5842000"/>
              <a:gd name="connsiteY56" fmla="*/ 4755033 h 6324230"/>
              <a:gd name="connsiteX57" fmla="*/ 4387525 w 5842000"/>
              <a:gd name="connsiteY57" fmla="*/ 4778121 h 6324230"/>
              <a:gd name="connsiteX58" fmla="*/ 4462819 w 5842000"/>
              <a:gd name="connsiteY58" fmla="*/ 4823171 h 6324230"/>
              <a:gd name="connsiteX59" fmla="*/ 4500820 w 5842000"/>
              <a:gd name="connsiteY59" fmla="*/ 4856395 h 6324230"/>
              <a:gd name="connsiteX60" fmla="*/ 4536002 w 5842000"/>
              <a:gd name="connsiteY60" fmla="*/ 4876669 h 6324230"/>
              <a:gd name="connsiteX61" fmla="*/ 4611299 w 5842000"/>
              <a:gd name="connsiteY61" fmla="*/ 4878921 h 6324230"/>
              <a:gd name="connsiteX62" fmla="*/ 4648594 w 5842000"/>
              <a:gd name="connsiteY62" fmla="*/ 4878921 h 6324230"/>
              <a:gd name="connsiteX63" fmla="*/ 4734444 w 5842000"/>
              <a:gd name="connsiteY63" fmla="*/ 4886805 h 6324230"/>
              <a:gd name="connsiteX64" fmla="*/ 4885034 w 5842000"/>
              <a:gd name="connsiteY64" fmla="*/ 4926223 h 6324230"/>
              <a:gd name="connsiteX65" fmla="*/ 5006069 w 5842000"/>
              <a:gd name="connsiteY65" fmla="*/ 4993798 h 6324230"/>
              <a:gd name="connsiteX66" fmla="*/ 5097550 w 5842000"/>
              <a:gd name="connsiteY66" fmla="*/ 5092909 h 6324230"/>
              <a:gd name="connsiteX67" fmla="*/ 5129919 w 5842000"/>
              <a:gd name="connsiteY67" fmla="*/ 5156543 h 6324230"/>
              <a:gd name="connsiteX68" fmla="*/ 5140474 w 5842000"/>
              <a:gd name="connsiteY68" fmla="*/ 5189768 h 6324230"/>
              <a:gd name="connsiteX69" fmla="*/ 5165103 w 5842000"/>
              <a:gd name="connsiteY69" fmla="*/ 5241011 h 6324230"/>
              <a:gd name="connsiteX70" fmla="*/ 5199584 w 5842000"/>
              <a:gd name="connsiteY70" fmla="*/ 5268042 h 6324230"/>
              <a:gd name="connsiteX71" fmla="*/ 5227029 w 5842000"/>
              <a:gd name="connsiteY71" fmla="*/ 5275927 h 6324230"/>
              <a:gd name="connsiteX72" fmla="*/ 5283324 w 5842000"/>
              <a:gd name="connsiteY72" fmla="*/ 5294510 h 6324230"/>
              <a:gd name="connsiteX73" fmla="*/ 5382544 w 5842000"/>
              <a:gd name="connsiteY73" fmla="*/ 5337870 h 6324230"/>
              <a:gd name="connsiteX74" fmla="*/ 5447284 w 5842000"/>
              <a:gd name="connsiteY74" fmla="*/ 5385173 h 6324230"/>
              <a:gd name="connsiteX75" fmla="*/ 5484579 w 5842000"/>
              <a:gd name="connsiteY75" fmla="*/ 5438671 h 6324230"/>
              <a:gd name="connsiteX76" fmla="*/ 5500764 w 5842000"/>
              <a:gd name="connsiteY76" fmla="*/ 5498362 h 6324230"/>
              <a:gd name="connsiteX77" fmla="*/ 5705402 w 5842000"/>
              <a:gd name="connsiteY77" fmla="*/ 5786860 h 6324230"/>
              <a:gd name="connsiteX78" fmla="*/ 5833511 w 5842000"/>
              <a:gd name="connsiteY78" fmla="*/ 6000694 h 6324230"/>
              <a:gd name="connsiteX79" fmla="*/ 5819007 w 5842000"/>
              <a:gd name="connsiteY79" fmla="*/ 6254855 h 6324230"/>
              <a:gd name="connsiteX80" fmla="*/ 5785781 w 5842000"/>
              <a:gd name="connsiteY80" fmla="*/ 6324230 h 6324230"/>
              <a:gd name="connsiteX81" fmla="*/ 0 w 5842000"/>
              <a:gd name="connsiteY81" fmla="*/ 6324230 h 6324230"/>
              <a:gd name="connsiteX82" fmla="*/ 0 w 5842000"/>
              <a:gd name="connsiteY82" fmla="*/ 424525 h 6324230"/>
              <a:gd name="connsiteX83" fmla="*/ 759774 w 5842000"/>
              <a:gd name="connsiteY83" fmla="*/ 32171 h 6324230"/>
              <a:gd name="connsiteX84" fmla="*/ 1200401 w 5842000"/>
              <a:gd name="connsiteY84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647819 w 5842000"/>
              <a:gd name="connsiteY18" fmla="*/ 3894188 h 6324230"/>
              <a:gd name="connsiteX19" fmla="*/ 1844917 w 5842000"/>
              <a:gd name="connsiteY19" fmla="*/ 3829238 h 6324230"/>
              <a:gd name="connsiteX20" fmla="*/ 2126574 w 5842000"/>
              <a:gd name="connsiteY20" fmla="*/ 3848830 h 6324230"/>
              <a:gd name="connsiteX21" fmla="*/ 2216191 w 5842000"/>
              <a:gd name="connsiteY21" fmla="*/ 4044746 h 6324230"/>
              <a:gd name="connsiteX22" fmla="*/ 2202987 w 5842000"/>
              <a:gd name="connsiteY22" fmla="*/ 4124414 h 6324230"/>
              <a:gd name="connsiteX23" fmla="*/ 2190818 w 5842000"/>
              <a:gd name="connsiteY23" fmla="*/ 4164511 h 6324230"/>
              <a:gd name="connsiteX24" fmla="*/ 2190854 w 5842000"/>
              <a:gd name="connsiteY24" fmla="*/ 4174943 h 6324230"/>
              <a:gd name="connsiteX25" fmla="*/ 2187366 w 5842000"/>
              <a:gd name="connsiteY25" fmla="*/ 4175885 h 6324230"/>
              <a:gd name="connsiteX26" fmla="*/ 2174582 w 5842000"/>
              <a:gd name="connsiteY26" fmla="*/ 4218012 h 6324230"/>
              <a:gd name="connsiteX27" fmla="*/ 2172304 w 5842000"/>
              <a:gd name="connsiteY27" fmla="*/ 4223962 h 6324230"/>
              <a:gd name="connsiteX28" fmla="*/ 2172304 w 5842000"/>
              <a:gd name="connsiteY28" fmla="*/ 4224004 h 6324230"/>
              <a:gd name="connsiteX29" fmla="*/ 2139932 w 5842000"/>
              <a:gd name="connsiteY29" fmla="*/ 4312978 h 6324230"/>
              <a:gd name="connsiteX30" fmla="*/ 2135202 w 5842000"/>
              <a:gd name="connsiteY30" fmla="*/ 4319868 h 6324230"/>
              <a:gd name="connsiteX31" fmla="*/ 2108282 w 5842000"/>
              <a:gd name="connsiteY31" fmla="*/ 4380832 h 6324230"/>
              <a:gd name="connsiteX32" fmla="*/ 2110379 w 5842000"/>
              <a:gd name="connsiteY32" fmla="*/ 4390690 h 6324230"/>
              <a:gd name="connsiteX33" fmla="*/ 2117315 w 5842000"/>
              <a:gd name="connsiteY33" fmla="*/ 4399894 h 6324230"/>
              <a:gd name="connsiteX34" fmla="*/ 2211389 w 5842000"/>
              <a:gd name="connsiteY34" fmla="*/ 4383928 h 6324230"/>
              <a:gd name="connsiteX35" fmla="*/ 2395426 w 5842000"/>
              <a:gd name="connsiteY35" fmla="*/ 4368010 h 6324230"/>
              <a:gd name="connsiteX36" fmla="*/ 2472241 w 5842000"/>
              <a:gd name="connsiteY36" fmla="*/ 4465969 h 6324230"/>
              <a:gd name="connsiteX37" fmla="*/ 2369821 w 5842000"/>
              <a:gd name="connsiteY37" fmla="*/ 4632498 h 6324230"/>
              <a:gd name="connsiteX38" fmla="*/ 2357019 w 5842000"/>
              <a:gd name="connsiteY38" fmla="*/ 4769639 h 6324230"/>
              <a:gd name="connsiteX39" fmla="*/ 2510650 w 5842000"/>
              <a:gd name="connsiteY39" fmla="*/ 4828415 h 6324230"/>
              <a:gd name="connsiteX40" fmla="*/ 2786417 w 5842000"/>
              <a:gd name="connsiteY40" fmla="*/ 4777455 h 6324230"/>
              <a:gd name="connsiteX41" fmla="*/ 2811555 w 5842000"/>
              <a:gd name="connsiteY41" fmla="*/ 4786855 h 6324230"/>
              <a:gd name="connsiteX42" fmla="*/ 2965364 w 5842000"/>
              <a:gd name="connsiteY42" fmla="*/ 4734760 h 6324230"/>
              <a:gd name="connsiteX43" fmla="*/ 3046288 w 5842000"/>
              <a:gd name="connsiteY43" fmla="*/ 4689147 h 6324230"/>
              <a:gd name="connsiteX44" fmla="*/ 3129324 w 5842000"/>
              <a:gd name="connsiteY44" fmla="*/ 4644097 h 6324230"/>
              <a:gd name="connsiteX45" fmla="*/ 3282729 w 5842000"/>
              <a:gd name="connsiteY45" fmla="*/ 4582152 h 6324230"/>
              <a:gd name="connsiteX46" fmla="*/ 3430503 w 5842000"/>
              <a:gd name="connsiteY46" fmla="*/ 4553433 h 6324230"/>
              <a:gd name="connsiteX47" fmla="*/ 3567724 w 5842000"/>
              <a:gd name="connsiteY47" fmla="*/ 4553433 h 6324230"/>
              <a:gd name="connsiteX48" fmla="*/ 3691573 w 5842000"/>
              <a:gd name="connsiteY48" fmla="*/ 4582152 h 6324230"/>
              <a:gd name="connsiteX49" fmla="*/ 3799240 w 5842000"/>
              <a:gd name="connsiteY49" fmla="*/ 4641844 h 6324230"/>
              <a:gd name="connsiteX50" fmla="*/ 3895644 w 5842000"/>
              <a:gd name="connsiteY50" fmla="*/ 4730818 h 6324230"/>
              <a:gd name="connsiteX51" fmla="*/ 3979382 w 5842000"/>
              <a:gd name="connsiteY51" fmla="*/ 4850201 h 6324230"/>
              <a:gd name="connsiteX52" fmla="*/ 4062419 w 5842000"/>
              <a:gd name="connsiteY52" fmla="*/ 4864279 h 6324230"/>
              <a:gd name="connsiteX53" fmla="*/ 4172898 w 5842000"/>
              <a:gd name="connsiteY53" fmla="*/ 4782063 h 6324230"/>
              <a:gd name="connsiteX54" fmla="*/ 4261563 w 5842000"/>
              <a:gd name="connsiteY54" fmla="*/ 4755033 h 6324230"/>
              <a:gd name="connsiteX55" fmla="*/ 4323489 w 5842000"/>
              <a:gd name="connsiteY55" fmla="*/ 4755033 h 6324230"/>
              <a:gd name="connsiteX56" fmla="*/ 4387525 w 5842000"/>
              <a:gd name="connsiteY56" fmla="*/ 4778121 h 6324230"/>
              <a:gd name="connsiteX57" fmla="*/ 4462819 w 5842000"/>
              <a:gd name="connsiteY57" fmla="*/ 4823171 h 6324230"/>
              <a:gd name="connsiteX58" fmla="*/ 4500820 w 5842000"/>
              <a:gd name="connsiteY58" fmla="*/ 4856395 h 6324230"/>
              <a:gd name="connsiteX59" fmla="*/ 4536002 w 5842000"/>
              <a:gd name="connsiteY59" fmla="*/ 4876669 h 6324230"/>
              <a:gd name="connsiteX60" fmla="*/ 4611299 w 5842000"/>
              <a:gd name="connsiteY60" fmla="*/ 4878921 h 6324230"/>
              <a:gd name="connsiteX61" fmla="*/ 4648594 w 5842000"/>
              <a:gd name="connsiteY61" fmla="*/ 4878921 h 6324230"/>
              <a:gd name="connsiteX62" fmla="*/ 4734444 w 5842000"/>
              <a:gd name="connsiteY62" fmla="*/ 4886805 h 6324230"/>
              <a:gd name="connsiteX63" fmla="*/ 4885034 w 5842000"/>
              <a:gd name="connsiteY63" fmla="*/ 4926223 h 6324230"/>
              <a:gd name="connsiteX64" fmla="*/ 5006069 w 5842000"/>
              <a:gd name="connsiteY64" fmla="*/ 4993798 h 6324230"/>
              <a:gd name="connsiteX65" fmla="*/ 5097550 w 5842000"/>
              <a:gd name="connsiteY65" fmla="*/ 5092909 h 6324230"/>
              <a:gd name="connsiteX66" fmla="*/ 5129919 w 5842000"/>
              <a:gd name="connsiteY66" fmla="*/ 5156543 h 6324230"/>
              <a:gd name="connsiteX67" fmla="*/ 5140474 w 5842000"/>
              <a:gd name="connsiteY67" fmla="*/ 5189768 h 6324230"/>
              <a:gd name="connsiteX68" fmla="*/ 5165103 w 5842000"/>
              <a:gd name="connsiteY68" fmla="*/ 5241011 h 6324230"/>
              <a:gd name="connsiteX69" fmla="*/ 5199584 w 5842000"/>
              <a:gd name="connsiteY69" fmla="*/ 5268042 h 6324230"/>
              <a:gd name="connsiteX70" fmla="*/ 5227029 w 5842000"/>
              <a:gd name="connsiteY70" fmla="*/ 5275927 h 6324230"/>
              <a:gd name="connsiteX71" fmla="*/ 5283324 w 5842000"/>
              <a:gd name="connsiteY71" fmla="*/ 5294510 h 6324230"/>
              <a:gd name="connsiteX72" fmla="*/ 5382544 w 5842000"/>
              <a:gd name="connsiteY72" fmla="*/ 5337870 h 6324230"/>
              <a:gd name="connsiteX73" fmla="*/ 5447284 w 5842000"/>
              <a:gd name="connsiteY73" fmla="*/ 5385173 h 6324230"/>
              <a:gd name="connsiteX74" fmla="*/ 5484579 w 5842000"/>
              <a:gd name="connsiteY74" fmla="*/ 5438671 h 6324230"/>
              <a:gd name="connsiteX75" fmla="*/ 5500764 w 5842000"/>
              <a:gd name="connsiteY75" fmla="*/ 5498362 h 6324230"/>
              <a:gd name="connsiteX76" fmla="*/ 5705402 w 5842000"/>
              <a:gd name="connsiteY76" fmla="*/ 5786860 h 6324230"/>
              <a:gd name="connsiteX77" fmla="*/ 5833511 w 5842000"/>
              <a:gd name="connsiteY77" fmla="*/ 6000694 h 6324230"/>
              <a:gd name="connsiteX78" fmla="*/ 5819007 w 5842000"/>
              <a:gd name="connsiteY78" fmla="*/ 6254855 h 6324230"/>
              <a:gd name="connsiteX79" fmla="*/ 5785781 w 5842000"/>
              <a:gd name="connsiteY79" fmla="*/ 6324230 h 6324230"/>
              <a:gd name="connsiteX80" fmla="*/ 0 w 5842000"/>
              <a:gd name="connsiteY80" fmla="*/ 6324230 h 6324230"/>
              <a:gd name="connsiteX81" fmla="*/ 0 w 5842000"/>
              <a:gd name="connsiteY81" fmla="*/ 424525 h 6324230"/>
              <a:gd name="connsiteX82" fmla="*/ 759774 w 5842000"/>
              <a:gd name="connsiteY82" fmla="*/ 32171 h 6324230"/>
              <a:gd name="connsiteX83" fmla="*/ 1200401 w 5842000"/>
              <a:gd name="connsiteY83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473051 w 5842000"/>
              <a:gd name="connsiteY17" fmla="*/ 3749159 h 6324230"/>
              <a:gd name="connsiteX18" fmla="*/ 1844917 w 5842000"/>
              <a:gd name="connsiteY18" fmla="*/ 3829238 h 6324230"/>
              <a:gd name="connsiteX19" fmla="*/ 2126574 w 5842000"/>
              <a:gd name="connsiteY19" fmla="*/ 3848830 h 6324230"/>
              <a:gd name="connsiteX20" fmla="*/ 2216191 w 5842000"/>
              <a:gd name="connsiteY20" fmla="*/ 4044746 h 6324230"/>
              <a:gd name="connsiteX21" fmla="*/ 2202987 w 5842000"/>
              <a:gd name="connsiteY21" fmla="*/ 4124414 h 6324230"/>
              <a:gd name="connsiteX22" fmla="*/ 2190818 w 5842000"/>
              <a:gd name="connsiteY22" fmla="*/ 4164511 h 6324230"/>
              <a:gd name="connsiteX23" fmla="*/ 2190854 w 5842000"/>
              <a:gd name="connsiteY23" fmla="*/ 4174943 h 6324230"/>
              <a:gd name="connsiteX24" fmla="*/ 2187366 w 5842000"/>
              <a:gd name="connsiteY24" fmla="*/ 4175885 h 6324230"/>
              <a:gd name="connsiteX25" fmla="*/ 2174582 w 5842000"/>
              <a:gd name="connsiteY25" fmla="*/ 4218012 h 6324230"/>
              <a:gd name="connsiteX26" fmla="*/ 2172304 w 5842000"/>
              <a:gd name="connsiteY26" fmla="*/ 4223962 h 6324230"/>
              <a:gd name="connsiteX27" fmla="*/ 2172304 w 5842000"/>
              <a:gd name="connsiteY27" fmla="*/ 4224004 h 6324230"/>
              <a:gd name="connsiteX28" fmla="*/ 2139932 w 5842000"/>
              <a:gd name="connsiteY28" fmla="*/ 4312978 h 6324230"/>
              <a:gd name="connsiteX29" fmla="*/ 2135202 w 5842000"/>
              <a:gd name="connsiteY29" fmla="*/ 4319868 h 6324230"/>
              <a:gd name="connsiteX30" fmla="*/ 2108282 w 5842000"/>
              <a:gd name="connsiteY30" fmla="*/ 4380832 h 6324230"/>
              <a:gd name="connsiteX31" fmla="*/ 2110379 w 5842000"/>
              <a:gd name="connsiteY31" fmla="*/ 4390690 h 6324230"/>
              <a:gd name="connsiteX32" fmla="*/ 2117315 w 5842000"/>
              <a:gd name="connsiteY32" fmla="*/ 4399894 h 6324230"/>
              <a:gd name="connsiteX33" fmla="*/ 2211389 w 5842000"/>
              <a:gd name="connsiteY33" fmla="*/ 4383928 h 6324230"/>
              <a:gd name="connsiteX34" fmla="*/ 2395426 w 5842000"/>
              <a:gd name="connsiteY34" fmla="*/ 4368010 h 6324230"/>
              <a:gd name="connsiteX35" fmla="*/ 2472241 w 5842000"/>
              <a:gd name="connsiteY35" fmla="*/ 4465969 h 6324230"/>
              <a:gd name="connsiteX36" fmla="*/ 2369821 w 5842000"/>
              <a:gd name="connsiteY36" fmla="*/ 4632498 h 6324230"/>
              <a:gd name="connsiteX37" fmla="*/ 2357019 w 5842000"/>
              <a:gd name="connsiteY37" fmla="*/ 4769639 h 6324230"/>
              <a:gd name="connsiteX38" fmla="*/ 2510650 w 5842000"/>
              <a:gd name="connsiteY38" fmla="*/ 4828415 h 6324230"/>
              <a:gd name="connsiteX39" fmla="*/ 2786417 w 5842000"/>
              <a:gd name="connsiteY39" fmla="*/ 4777455 h 6324230"/>
              <a:gd name="connsiteX40" fmla="*/ 2811555 w 5842000"/>
              <a:gd name="connsiteY40" fmla="*/ 4786855 h 6324230"/>
              <a:gd name="connsiteX41" fmla="*/ 2965364 w 5842000"/>
              <a:gd name="connsiteY41" fmla="*/ 4734760 h 6324230"/>
              <a:gd name="connsiteX42" fmla="*/ 3046288 w 5842000"/>
              <a:gd name="connsiteY42" fmla="*/ 4689147 h 6324230"/>
              <a:gd name="connsiteX43" fmla="*/ 3129324 w 5842000"/>
              <a:gd name="connsiteY43" fmla="*/ 4644097 h 6324230"/>
              <a:gd name="connsiteX44" fmla="*/ 3282729 w 5842000"/>
              <a:gd name="connsiteY44" fmla="*/ 4582152 h 6324230"/>
              <a:gd name="connsiteX45" fmla="*/ 3430503 w 5842000"/>
              <a:gd name="connsiteY45" fmla="*/ 4553433 h 6324230"/>
              <a:gd name="connsiteX46" fmla="*/ 3567724 w 5842000"/>
              <a:gd name="connsiteY46" fmla="*/ 4553433 h 6324230"/>
              <a:gd name="connsiteX47" fmla="*/ 3691573 w 5842000"/>
              <a:gd name="connsiteY47" fmla="*/ 4582152 h 6324230"/>
              <a:gd name="connsiteX48" fmla="*/ 3799240 w 5842000"/>
              <a:gd name="connsiteY48" fmla="*/ 4641844 h 6324230"/>
              <a:gd name="connsiteX49" fmla="*/ 3895644 w 5842000"/>
              <a:gd name="connsiteY49" fmla="*/ 4730818 h 6324230"/>
              <a:gd name="connsiteX50" fmla="*/ 3979382 w 5842000"/>
              <a:gd name="connsiteY50" fmla="*/ 4850201 h 6324230"/>
              <a:gd name="connsiteX51" fmla="*/ 4062419 w 5842000"/>
              <a:gd name="connsiteY51" fmla="*/ 4864279 h 6324230"/>
              <a:gd name="connsiteX52" fmla="*/ 4172898 w 5842000"/>
              <a:gd name="connsiteY52" fmla="*/ 4782063 h 6324230"/>
              <a:gd name="connsiteX53" fmla="*/ 4261563 w 5842000"/>
              <a:gd name="connsiteY53" fmla="*/ 4755033 h 6324230"/>
              <a:gd name="connsiteX54" fmla="*/ 4323489 w 5842000"/>
              <a:gd name="connsiteY54" fmla="*/ 4755033 h 6324230"/>
              <a:gd name="connsiteX55" fmla="*/ 4387525 w 5842000"/>
              <a:gd name="connsiteY55" fmla="*/ 4778121 h 6324230"/>
              <a:gd name="connsiteX56" fmla="*/ 4462819 w 5842000"/>
              <a:gd name="connsiteY56" fmla="*/ 4823171 h 6324230"/>
              <a:gd name="connsiteX57" fmla="*/ 4500820 w 5842000"/>
              <a:gd name="connsiteY57" fmla="*/ 4856395 h 6324230"/>
              <a:gd name="connsiteX58" fmla="*/ 4536002 w 5842000"/>
              <a:gd name="connsiteY58" fmla="*/ 4876669 h 6324230"/>
              <a:gd name="connsiteX59" fmla="*/ 4611299 w 5842000"/>
              <a:gd name="connsiteY59" fmla="*/ 4878921 h 6324230"/>
              <a:gd name="connsiteX60" fmla="*/ 4648594 w 5842000"/>
              <a:gd name="connsiteY60" fmla="*/ 4878921 h 6324230"/>
              <a:gd name="connsiteX61" fmla="*/ 4734444 w 5842000"/>
              <a:gd name="connsiteY61" fmla="*/ 4886805 h 6324230"/>
              <a:gd name="connsiteX62" fmla="*/ 4885034 w 5842000"/>
              <a:gd name="connsiteY62" fmla="*/ 4926223 h 6324230"/>
              <a:gd name="connsiteX63" fmla="*/ 5006069 w 5842000"/>
              <a:gd name="connsiteY63" fmla="*/ 4993798 h 6324230"/>
              <a:gd name="connsiteX64" fmla="*/ 5097550 w 5842000"/>
              <a:gd name="connsiteY64" fmla="*/ 5092909 h 6324230"/>
              <a:gd name="connsiteX65" fmla="*/ 5129919 w 5842000"/>
              <a:gd name="connsiteY65" fmla="*/ 5156543 h 6324230"/>
              <a:gd name="connsiteX66" fmla="*/ 5140474 w 5842000"/>
              <a:gd name="connsiteY66" fmla="*/ 5189768 h 6324230"/>
              <a:gd name="connsiteX67" fmla="*/ 5165103 w 5842000"/>
              <a:gd name="connsiteY67" fmla="*/ 5241011 h 6324230"/>
              <a:gd name="connsiteX68" fmla="*/ 5199584 w 5842000"/>
              <a:gd name="connsiteY68" fmla="*/ 5268042 h 6324230"/>
              <a:gd name="connsiteX69" fmla="*/ 5227029 w 5842000"/>
              <a:gd name="connsiteY69" fmla="*/ 5275927 h 6324230"/>
              <a:gd name="connsiteX70" fmla="*/ 5283324 w 5842000"/>
              <a:gd name="connsiteY70" fmla="*/ 5294510 h 6324230"/>
              <a:gd name="connsiteX71" fmla="*/ 5382544 w 5842000"/>
              <a:gd name="connsiteY71" fmla="*/ 5337870 h 6324230"/>
              <a:gd name="connsiteX72" fmla="*/ 5447284 w 5842000"/>
              <a:gd name="connsiteY72" fmla="*/ 5385173 h 6324230"/>
              <a:gd name="connsiteX73" fmla="*/ 5484579 w 5842000"/>
              <a:gd name="connsiteY73" fmla="*/ 5438671 h 6324230"/>
              <a:gd name="connsiteX74" fmla="*/ 5500764 w 5842000"/>
              <a:gd name="connsiteY74" fmla="*/ 5498362 h 6324230"/>
              <a:gd name="connsiteX75" fmla="*/ 5705402 w 5842000"/>
              <a:gd name="connsiteY75" fmla="*/ 5786860 h 6324230"/>
              <a:gd name="connsiteX76" fmla="*/ 5833511 w 5842000"/>
              <a:gd name="connsiteY76" fmla="*/ 6000694 h 6324230"/>
              <a:gd name="connsiteX77" fmla="*/ 5819007 w 5842000"/>
              <a:gd name="connsiteY77" fmla="*/ 6254855 h 6324230"/>
              <a:gd name="connsiteX78" fmla="*/ 5785781 w 5842000"/>
              <a:gd name="connsiteY78" fmla="*/ 6324230 h 6324230"/>
              <a:gd name="connsiteX79" fmla="*/ 0 w 5842000"/>
              <a:gd name="connsiteY79" fmla="*/ 6324230 h 6324230"/>
              <a:gd name="connsiteX80" fmla="*/ 0 w 5842000"/>
              <a:gd name="connsiteY80" fmla="*/ 424525 h 6324230"/>
              <a:gd name="connsiteX81" fmla="*/ 759774 w 5842000"/>
              <a:gd name="connsiteY81" fmla="*/ 32171 h 6324230"/>
              <a:gd name="connsiteX82" fmla="*/ 1200401 w 5842000"/>
              <a:gd name="connsiteY82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079570 w 5842000"/>
              <a:gd name="connsiteY14" fmla="*/ 3181856 h 6324230"/>
              <a:gd name="connsiteX15" fmla="*/ 1117357 w 5842000"/>
              <a:gd name="connsiteY15" fmla="*/ 3272597 h 6324230"/>
              <a:gd name="connsiteX16" fmla="*/ 1323849 w 5842000"/>
              <a:gd name="connsiteY16" fmla="*/ 3596990 h 6324230"/>
              <a:gd name="connsiteX17" fmla="*/ 1844917 w 5842000"/>
              <a:gd name="connsiteY17" fmla="*/ 3829238 h 6324230"/>
              <a:gd name="connsiteX18" fmla="*/ 2126574 w 5842000"/>
              <a:gd name="connsiteY18" fmla="*/ 3848830 h 6324230"/>
              <a:gd name="connsiteX19" fmla="*/ 2216191 w 5842000"/>
              <a:gd name="connsiteY19" fmla="*/ 4044746 h 6324230"/>
              <a:gd name="connsiteX20" fmla="*/ 2202987 w 5842000"/>
              <a:gd name="connsiteY20" fmla="*/ 4124414 h 6324230"/>
              <a:gd name="connsiteX21" fmla="*/ 2190818 w 5842000"/>
              <a:gd name="connsiteY21" fmla="*/ 4164511 h 6324230"/>
              <a:gd name="connsiteX22" fmla="*/ 2190854 w 5842000"/>
              <a:gd name="connsiteY22" fmla="*/ 4174943 h 6324230"/>
              <a:gd name="connsiteX23" fmla="*/ 2187366 w 5842000"/>
              <a:gd name="connsiteY23" fmla="*/ 4175885 h 6324230"/>
              <a:gd name="connsiteX24" fmla="*/ 2174582 w 5842000"/>
              <a:gd name="connsiteY24" fmla="*/ 4218012 h 6324230"/>
              <a:gd name="connsiteX25" fmla="*/ 2172304 w 5842000"/>
              <a:gd name="connsiteY25" fmla="*/ 4223962 h 6324230"/>
              <a:gd name="connsiteX26" fmla="*/ 2172304 w 5842000"/>
              <a:gd name="connsiteY26" fmla="*/ 4224004 h 6324230"/>
              <a:gd name="connsiteX27" fmla="*/ 2139932 w 5842000"/>
              <a:gd name="connsiteY27" fmla="*/ 4312978 h 6324230"/>
              <a:gd name="connsiteX28" fmla="*/ 2135202 w 5842000"/>
              <a:gd name="connsiteY28" fmla="*/ 4319868 h 6324230"/>
              <a:gd name="connsiteX29" fmla="*/ 2108282 w 5842000"/>
              <a:gd name="connsiteY29" fmla="*/ 4380832 h 6324230"/>
              <a:gd name="connsiteX30" fmla="*/ 2110379 w 5842000"/>
              <a:gd name="connsiteY30" fmla="*/ 4390690 h 6324230"/>
              <a:gd name="connsiteX31" fmla="*/ 2117315 w 5842000"/>
              <a:gd name="connsiteY31" fmla="*/ 4399894 h 6324230"/>
              <a:gd name="connsiteX32" fmla="*/ 2211389 w 5842000"/>
              <a:gd name="connsiteY32" fmla="*/ 4383928 h 6324230"/>
              <a:gd name="connsiteX33" fmla="*/ 2395426 w 5842000"/>
              <a:gd name="connsiteY33" fmla="*/ 4368010 h 6324230"/>
              <a:gd name="connsiteX34" fmla="*/ 2472241 w 5842000"/>
              <a:gd name="connsiteY34" fmla="*/ 4465969 h 6324230"/>
              <a:gd name="connsiteX35" fmla="*/ 2369821 w 5842000"/>
              <a:gd name="connsiteY35" fmla="*/ 4632498 h 6324230"/>
              <a:gd name="connsiteX36" fmla="*/ 2357019 w 5842000"/>
              <a:gd name="connsiteY36" fmla="*/ 4769639 h 6324230"/>
              <a:gd name="connsiteX37" fmla="*/ 2510650 w 5842000"/>
              <a:gd name="connsiteY37" fmla="*/ 4828415 h 6324230"/>
              <a:gd name="connsiteX38" fmla="*/ 2786417 w 5842000"/>
              <a:gd name="connsiteY38" fmla="*/ 4777455 h 6324230"/>
              <a:gd name="connsiteX39" fmla="*/ 2811555 w 5842000"/>
              <a:gd name="connsiteY39" fmla="*/ 4786855 h 6324230"/>
              <a:gd name="connsiteX40" fmla="*/ 2965364 w 5842000"/>
              <a:gd name="connsiteY40" fmla="*/ 4734760 h 6324230"/>
              <a:gd name="connsiteX41" fmla="*/ 3046288 w 5842000"/>
              <a:gd name="connsiteY41" fmla="*/ 4689147 h 6324230"/>
              <a:gd name="connsiteX42" fmla="*/ 3129324 w 5842000"/>
              <a:gd name="connsiteY42" fmla="*/ 4644097 h 6324230"/>
              <a:gd name="connsiteX43" fmla="*/ 3282729 w 5842000"/>
              <a:gd name="connsiteY43" fmla="*/ 4582152 h 6324230"/>
              <a:gd name="connsiteX44" fmla="*/ 3430503 w 5842000"/>
              <a:gd name="connsiteY44" fmla="*/ 4553433 h 6324230"/>
              <a:gd name="connsiteX45" fmla="*/ 3567724 w 5842000"/>
              <a:gd name="connsiteY45" fmla="*/ 4553433 h 6324230"/>
              <a:gd name="connsiteX46" fmla="*/ 3691573 w 5842000"/>
              <a:gd name="connsiteY46" fmla="*/ 4582152 h 6324230"/>
              <a:gd name="connsiteX47" fmla="*/ 3799240 w 5842000"/>
              <a:gd name="connsiteY47" fmla="*/ 4641844 h 6324230"/>
              <a:gd name="connsiteX48" fmla="*/ 3895644 w 5842000"/>
              <a:gd name="connsiteY48" fmla="*/ 4730818 h 6324230"/>
              <a:gd name="connsiteX49" fmla="*/ 3979382 w 5842000"/>
              <a:gd name="connsiteY49" fmla="*/ 4850201 h 6324230"/>
              <a:gd name="connsiteX50" fmla="*/ 4062419 w 5842000"/>
              <a:gd name="connsiteY50" fmla="*/ 4864279 h 6324230"/>
              <a:gd name="connsiteX51" fmla="*/ 4172898 w 5842000"/>
              <a:gd name="connsiteY51" fmla="*/ 4782063 h 6324230"/>
              <a:gd name="connsiteX52" fmla="*/ 4261563 w 5842000"/>
              <a:gd name="connsiteY52" fmla="*/ 4755033 h 6324230"/>
              <a:gd name="connsiteX53" fmla="*/ 4323489 w 5842000"/>
              <a:gd name="connsiteY53" fmla="*/ 4755033 h 6324230"/>
              <a:gd name="connsiteX54" fmla="*/ 4387525 w 5842000"/>
              <a:gd name="connsiteY54" fmla="*/ 4778121 h 6324230"/>
              <a:gd name="connsiteX55" fmla="*/ 4462819 w 5842000"/>
              <a:gd name="connsiteY55" fmla="*/ 4823171 h 6324230"/>
              <a:gd name="connsiteX56" fmla="*/ 4500820 w 5842000"/>
              <a:gd name="connsiteY56" fmla="*/ 4856395 h 6324230"/>
              <a:gd name="connsiteX57" fmla="*/ 4536002 w 5842000"/>
              <a:gd name="connsiteY57" fmla="*/ 4876669 h 6324230"/>
              <a:gd name="connsiteX58" fmla="*/ 4611299 w 5842000"/>
              <a:gd name="connsiteY58" fmla="*/ 4878921 h 6324230"/>
              <a:gd name="connsiteX59" fmla="*/ 4648594 w 5842000"/>
              <a:gd name="connsiteY59" fmla="*/ 4878921 h 6324230"/>
              <a:gd name="connsiteX60" fmla="*/ 4734444 w 5842000"/>
              <a:gd name="connsiteY60" fmla="*/ 4886805 h 6324230"/>
              <a:gd name="connsiteX61" fmla="*/ 4885034 w 5842000"/>
              <a:gd name="connsiteY61" fmla="*/ 4926223 h 6324230"/>
              <a:gd name="connsiteX62" fmla="*/ 5006069 w 5842000"/>
              <a:gd name="connsiteY62" fmla="*/ 4993798 h 6324230"/>
              <a:gd name="connsiteX63" fmla="*/ 5097550 w 5842000"/>
              <a:gd name="connsiteY63" fmla="*/ 5092909 h 6324230"/>
              <a:gd name="connsiteX64" fmla="*/ 5129919 w 5842000"/>
              <a:gd name="connsiteY64" fmla="*/ 5156543 h 6324230"/>
              <a:gd name="connsiteX65" fmla="*/ 5140474 w 5842000"/>
              <a:gd name="connsiteY65" fmla="*/ 5189768 h 6324230"/>
              <a:gd name="connsiteX66" fmla="*/ 5165103 w 5842000"/>
              <a:gd name="connsiteY66" fmla="*/ 5241011 h 6324230"/>
              <a:gd name="connsiteX67" fmla="*/ 5199584 w 5842000"/>
              <a:gd name="connsiteY67" fmla="*/ 5268042 h 6324230"/>
              <a:gd name="connsiteX68" fmla="*/ 5227029 w 5842000"/>
              <a:gd name="connsiteY68" fmla="*/ 5275927 h 6324230"/>
              <a:gd name="connsiteX69" fmla="*/ 5283324 w 5842000"/>
              <a:gd name="connsiteY69" fmla="*/ 5294510 h 6324230"/>
              <a:gd name="connsiteX70" fmla="*/ 5382544 w 5842000"/>
              <a:gd name="connsiteY70" fmla="*/ 5337870 h 6324230"/>
              <a:gd name="connsiteX71" fmla="*/ 5447284 w 5842000"/>
              <a:gd name="connsiteY71" fmla="*/ 5385173 h 6324230"/>
              <a:gd name="connsiteX72" fmla="*/ 5484579 w 5842000"/>
              <a:gd name="connsiteY72" fmla="*/ 5438671 h 6324230"/>
              <a:gd name="connsiteX73" fmla="*/ 5500764 w 5842000"/>
              <a:gd name="connsiteY73" fmla="*/ 5498362 h 6324230"/>
              <a:gd name="connsiteX74" fmla="*/ 5705402 w 5842000"/>
              <a:gd name="connsiteY74" fmla="*/ 5786860 h 6324230"/>
              <a:gd name="connsiteX75" fmla="*/ 5833511 w 5842000"/>
              <a:gd name="connsiteY75" fmla="*/ 6000694 h 6324230"/>
              <a:gd name="connsiteX76" fmla="*/ 5819007 w 5842000"/>
              <a:gd name="connsiteY76" fmla="*/ 6254855 h 6324230"/>
              <a:gd name="connsiteX77" fmla="*/ 5785781 w 5842000"/>
              <a:gd name="connsiteY77" fmla="*/ 6324230 h 6324230"/>
              <a:gd name="connsiteX78" fmla="*/ 0 w 5842000"/>
              <a:gd name="connsiteY78" fmla="*/ 6324230 h 6324230"/>
              <a:gd name="connsiteX79" fmla="*/ 0 w 5842000"/>
              <a:gd name="connsiteY79" fmla="*/ 424525 h 6324230"/>
              <a:gd name="connsiteX80" fmla="*/ 759774 w 5842000"/>
              <a:gd name="connsiteY80" fmla="*/ 32171 h 6324230"/>
              <a:gd name="connsiteX81" fmla="*/ 1200401 w 5842000"/>
              <a:gd name="connsiteY81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96360 w 5842000"/>
              <a:gd name="connsiteY12" fmla="*/ 3088177 h 6324230"/>
              <a:gd name="connsiteX13" fmla="*/ 1088620 w 5842000"/>
              <a:gd name="connsiteY13" fmla="*/ 3156315 h 6324230"/>
              <a:gd name="connsiteX14" fmla="*/ 1117357 w 5842000"/>
              <a:gd name="connsiteY14" fmla="*/ 3272597 h 6324230"/>
              <a:gd name="connsiteX15" fmla="*/ 1323849 w 5842000"/>
              <a:gd name="connsiteY15" fmla="*/ 3596990 h 6324230"/>
              <a:gd name="connsiteX16" fmla="*/ 1844917 w 5842000"/>
              <a:gd name="connsiteY16" fmla="*/ 3829238 h 6324230"/>
              <a:gd name="connsiteX17" fmla="*/ 2126574 w 5842000"/>
              <a:gd name="connsiteY17" fmla="*/ 3848830 h 6324230"/>
              <a:gd name="connsiteX18" fmla="*/ 2216191 w 5842000"/>
              <a:gd name="connsiteY18" fmla="*/ 4044746 h 6324230"/>
              <a:gd name="connsiteX19" fmla="*/ 2202987 w 5842000"/>
              <a:gd name="connsiteY19" fmla="*/ 4124414 h 6324230"/>
              <a:gd name="connsiteX20" fmla="*/ 2190818 w 5842000"/>
              <a:gd name="connsiteY20" fmla="*/ 4164511 h 6324230"/>
              <a:gd name="connsiteX21" fmla="*/ 2190854 w 5842000"/>
              <a:gd name="connsiteY21" fmla="*/ 4174943 h 6324230"/>
              <a:gd name="connsiteX22" fmla="*/ 2187366 w 5842000"/>
              <a:gd name="connsiteY22" fmla="*/ 4175885 h 6324230"/>
              <a:gd name="connsiteX23" fmla="*/ 2174582 w 5842000"/>
              <a:gd name="connsiteY23" fmla="*/ 4218012 h 6324230"/>
              <a:gd name="connsiteX24" fmla="*/ 2172304 w 5842000"/>
              <a:gd name="connsiteY24" fmla="*/ 4223962 h 6324230"/>
              <a:gd name="connsiteX25" fmla="*/ 2172304 w 5842000"/>
              <a:gd name="connsiteY25" fmla="*/ 4224004 h 6324230"/>
              <a:gd name="connsiteX26" fmla="*/ 2139932 w 5842000"/>
              <a:gd name="connsiteY26" fmla="*/ 4312978 h 6324230"/>
              <a:gd name="connsiteX27" fmla="*/ 2135202 w 5842000"/>
              <a:gd name="connsiteY27" fmla="*/ 4319868 h 6324230"/>
              <a:gd name="connsiteX28" fmla="*/ 2108282 w 5842000"/>
              <a:gd name="connsiteY28" fmla="*/ 4380832 h 6324230"/>
              <a:gd name="connsiteX29" fmla="*/ 2110379 w 5842000"/>
              <a:gd name="connsiteY29" fmla="*/ 4390690 h 6324230"/>
              <a:gd name="connsiteX30" fmla="*/ 2117315 w 5842000"/>
              <a:gd name="connsiteY30" fmla="*/ 4399894 h 6324230"/>
              <a:gd name="connsiteX31" fmla="*/ 2211389 w 5842000"/>
              <a:gd name="connsiteY31" fmla="*/ 4383928 h 6324230"/>
              <a:gd name="connsiteX32" fmla="*/ 2395426 w 5842000"/>
              <a:gd name="connsiteY32" fmla="*/ 4368010 h 6324230"/>
              <a:gd name="connsiteX33" fmla="*/ 2472241 w 5842000"/>
              <a:gd name="connsiteY33" fmla="*/ 4465969 h 6324230"/>
              <a:gd name="connsiteX34" fmla="*/ 2369821 w 5842000"/>
              <a:gd name="connsiteY34" fmla="*/ 4632498 h 6324230"/>
              <a:gd name="connsiteX35" fmla="*/ 2357019 w 5842000"/>
              <a:gd name="connsiteY35" fmla="*/ 4769639 h 6324230"/>
              <a:gd name="connsiteX36" fmla="*/ 2510650 w 5842000"/>
              <a:gd name="connsiteY36" fmla="*/ 4828415 h 6324230"/>
              <a:gd name="connsiteX37" fmla="*/ 2786417 w 5842000"/>
              <a:gd name="connsiteY37" fmla="*/ 4777455 h 6324230"/>
              <a:gd name="connsiteX38" fmla="*/ 2811555 w 5842000"/>
              <a:gd name="connsiteY38" fmla="*/ 4786855 h 6324230"/>
              <a:gd name="connsiteX39" fmla="*/ 2965364 w 5842000"/>
              <a:gd name="connsiteY39" fmla="*/ 4734760 h 6324230"/>
              <a:gd name="connsiteX40" fmla="*/ 3046288 w 5842000"/>
              <a:gd name="connsiteY40" fmla="*/ 4689147 h 6324230"/>
              <a:gd name="connsiteX41" fmla="*/ 3129324 w 5842000"/>
              <a:gd name="connsiteY41" fmla="*/ 4644097 h 6324230"/>
              <a:gd name="connsiteX42" fmla="*/ 3282729 w 5842000"/>
              <a:gd name="connsiteY42" fmla="*/ 4582152 h 6324230"/>
              <a:gd name="connsiteX43" fmla="*/ 3430503 w 5842000"/>
              <a:gd name="connsiteY43" fmla="*/ 4553433 h 6324230"/>
              <a:gd name="connsiteX44" fmla="*/ 3567724 w 5842000"/>
              <a:gd name="connsiteY44" fmla="*/ 4553433 h 6324230"/>
              <a:gd name="connsiteX45" fmla="*/ 3691573 w 5842000"/>
              <a:gd name="connsiteY45" fmla="*/ 4582152 h 6324230"/>
              <a:gd name="connsiteX46" fmla="*/ 3799240 w 5842000"/>
              <a:gd name="connsiteY46" fmla="*/ 4641844 h 6324230"/>
              <a:gd name="connsiteX47" fmla="*/ 3895644 w 5842000"/>
              <a:gd name="connsiteY47" fmla="*/ 4730818 h 6324230"/>
              <a:gd name="connsiteX48" fmla="*/ 3979382 w 5842000"/>
              <a:gd name="connsiteY48" fmla="*/ 4850201 h 6324230"/>
              <a:gd name="connsiteX49" fmla="*/ 4062419 w 5842000"/>
              <a:gd name="connsiteY49" fmla="*/ 4864279 h 6324230"/>
              <a:gd name="connsiteX50" fmla="*/ 4172898 w 5842000"/>
              <a:gd name="connsiteY50" fmla="*/ 4782063 h 6324230"/>
              <a:gd name="connsiteX51" fmla="*/ 4261563 w 5842000"/>
              <a:gd name="connsiteY51" fmla="*/ 4755033 h 6324230"/>
              <a:gd name="connsiteX52" fmla="*/ 4323489 w 5842000"/>
              <a:gd name="connsiteY52" fmla="*/ 4755033 h 6324230"/>
              <a:gd name="connsiteX53" fmla="*/ 4387525 w 5842000"/>
              <a:gd name="connsiteY53" fmla="*/ 4778121 h 6324230"/>
              <a:gd name="connsiteX54" fmla="*/ 4462819 w 5842000"/>
              <a:gd name="connsiteY54" fmla="*/ 4823171 h 6324230"/>
              <a:gd name="connsiteX55" fmla="*/ 4500820 w 5842000"/>
              <a:gd name="connsiteY55" fmla="*/ 4856395 h 6324230"/>
              <a:gd name="connsiteX56" fmla="*/ 4536002 w 5842000"/>
              <a:gd name="connsiteY56" fmla="*/ 4876669 h 6324230"/>
              <a:gd name="connsiteX57" fmla="*/ 4611299 w 5842000"/>
              <a:gd name="connsiteY57" fmla="*/ 4878921 h 6324230"/>
              <a:gd name="connsiteX58" fmla="*/ 4648594 w 5842000"/>
              <a:gd name="connsiteY58" fmla="*/ 4878921 h 6324230"/>
              <a:gd name="connsiteX59" fmla="*/ 4734444 w 5842000"/>
              <a:gd name="connsiteY59" fmla="*/ 4886805 h 6324230"/>
              <a:gd name="connsiteX60" fmla="*/ 4885034 w 5842000"/>
              <a:gd name="connsiteY60" fmla="*/ 4926223 h 6324230"/>
              <a:gd name="connsiteX61" fmla="*/ 5006069 w 5842000"/>
              <a:gd name="connsiteY61" fmla="*/ 4993798 h 6324230"/>
              <a:gd name="connsiteX62" fmla="*/ 5097550 w 5842000"/>
              <a:gd name="connsiteY62" fmla="*/ 5092909 h 6324230"/>
              <a:gd name="connsiteX63" fmla="*/ 5129919 w 5842000"/>
              <a:gd name="connsiteY63" fmla="*/ 5156543 h 6324230"/>
              <a:gd name="connsiteX64" fmla="*/ 5140474 w 5842000"/>
              <a:gd name="connsiteY64" fmla="*/ 5189768 h 6324230"/>
              <a:gd name="connsiteX65" fmla="*/ 5165103 w 5842000"/>
              <a:gd name="connsiteY65" fmla="*/ 5241011 h 6324230"/>
              <a:gd name="connsiteX66" fmla="*/ 5199584 w 5842000"/>
              <a:gd name="connsiteY66" fmla="*/ 5268042 h 6324230"/>
              <a:gd name="connsiteX67" fmla="*/ 5227029 w 5842000"/>
              <a:gd name="connsiteY67" fmla="*/ 5275927 h 6324230"/>
              <a:gd name="connsiteX68" fmla="*/ 5283324 w 5842000"/>
              <a:gd name="connsiteY68" fmla="*/ 5294510 h 6324230"/>
              <a:gd name="connsiteX69" fmla="*/ 5382544 w 5842000"/>
              <a:gd name="connsiteY69" fmla="*/ 5337870 h 6324230"/>
              <a:gd name="connsiteX70" fmla="*/ 5447284 w 5842000"/>
              <a:gd name="connsiteY70" fmla="*/ 5385173 h 6324230"/>
              <a:gd name="connsiteX71" fmla="*/ 5484579 w 5842000"/>
              <a:gd name="connsiteY71" fmla="*/ 5438671 h 6324230"/>
              <a:gd name="connsiteX72" fmla="*/ 5500764 w 5842000"/>
              <a:gd name="connsiteY72" fmla="*/ 5498362 h 6324230"/>
              <a:gd name="connsiteX73" fmla="*/ 5705402 w 5842000"/>
              <a:gd name="connsiteY73" fmla="*/ 5786860 h 6324230"/>
              <a:gd name="connsiteX74" fmla="*/ 5833511 w 5842000"/>
              <a:gd name="connsiteY74" fmla="*/ 6000694 h 6324230"/>
              <a:gd name="connsiteX75" fmla="*/ 5819007 w 5842000"/>
              <a:gd name="connsiteY75" fmla="*/ 6254855 h 6324230"/>
              <a:gd name="connsiteX76" fmla="*/ 5785781 w 5842000"/>
              <a:gd name="connsiteY76" fmla="*/ 6324230 h 6324230"/>
              <a:gd name="connsiteX77" fmla="*/ 0 w 5842000"/>
              <a:gd name="connsiteY77" fmla="*/ 6324230 h 6324230"/>
              <a:gd name="connsiteX78" fmla="*/ 0 w 5842000"/>
              <a:gd name="connsiteY78" fmla="*/ 424525 h 6324230"/>
              <a:gd name="connsiteX79" fmla="*/ 759774 w 5842000"/>
              <a:gd name="connsiteY79" fmla="*/ 32171 h 6324230"/>
              <a:gd name="connsiteX80" fmla="*/ 1200401 w 5842000"/>
              <a:gd name="connsiteY80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59064 w 5842000"/>
              <a:gd name="connsiteY11" fmla="*/ 3016094 h 6324230"/>
              <a:gd name="connsiteX12" fmla="*/ 1088620 w 5842000"/>
              <a:gd name="connsiteY12" fmla="*/ 3156315 h 6324230"/>
              <a:gd name="connsiteX13" fmla="*/ 1117357 w 5842000"/>
              <a:gd name="connsiteY13" fmla="*/ 3272597 h 6324230"/>
              <a:gd name="connsiteX14" fmla="*/ 1323849 w 5842000"/>
              <a:gd name="connsiteY14" fmla="*/ 3596990 h 6324230"/>
              <a:gd name="connsiteX15" fmla="*/ 1844917 w 5842000"/>
              <a:gd name="connsiteY15" fmla="*/ 3829238 h 6324230"/>
              <a:gd name="connsiteX16" fmla="*/ 2126574 w 5842000"/>
              <a:gd name="connsiteY16" fmla="*/ 3848830 h 6324230"/>
              <a:gd name="connsiteX17" fmla="*/ 2216191 w 5842000"/>
              <a:gd name="connsiteY17" fmla="*/ 4044746 h 6324230"/>
              <a:gd name="connsiteX18" fmla="*/ 2202987 w 5842000"/>
              <a:gd name="connsiteY18" fmla="*/ 4124414 h 6324230"/>
              <a:gd name="connsiteX19" fmla="*/ 2190818 w 5842000"/>
              <a:gd name="connsiteY19" fmla="*/ 4164511 h 6324230"/>
              <a:gd name="connsiteX20" fmla="*/ 2190854 w 5842000"/>
              <a:gd name="connsiteY20" fmla="*/ 4174943 h 6324230"/>
              <a:gd name="connsiteX21" fmla="*/ 2187366 w 5842000"/>
              <a:gd name="connsiteY21" fmla="*/ 4175885 h 6324230"/>
              <a:gd name="connsiteX22" fmla="*/ 2174582 w 5842000"/>
              <a:gd name="connsiteY22" fmla="*/ 4218012 h 6324230"/>
              <a:gd name="connsiteX23" fmla="*/ 2172304 w 5842000"/>
              <a:gd name="connsiteY23" fmla="*/ 4223962 h 6324230"/>
              <a:gd name="connsiteX24" fmla="*/ 2172304 w 5842000"/>
              <a:gd name="connsiteY24" fmla="*/ 4224004 h 6324230"/>
              <a:gd name="connsiteX25" fmla="*/ 2139932 w 5842000"/>
              <a:gd name="connsiteY25" fmla="*/ 4312978 h 6324230"/>
              <a:gd name="connsiteX26" fmla="*/ 2135202 w 5842000"/>
              <a:gd name="connsiteY26" fmla="*/ 4319868 h 6324230"/>
              <a:gd name="connsiteX27" fmla="*/ 2108282 w 5842000"/>
              <a:gd name="connsiteY27" fmla="*/ 4380832 h 6324230"/>
              <a:gd name="connsiteX28" fmla="*/ 2110379 w 5842000"/>
              <a:gd name="connsiteY28" fmla="*/ 4390690 h 6324230"/>
              <a:gd name="connsiteX29" fmla="*/ 2117315 w 5842000"/>
              <a:gd name="connsiteY29" fmla="*/ 4399894 h 6324230"/>
              <a:gd name="connsiteX30" fmla="*/ 2211389 w 5842000"/>
              <a:gd name="connsiteY30" fmla="*/ 4383928 h 6324230"/>
              <a:gd name="connsiteX31" fmla="*/ 2395426 w 5842000"/>
              <a:gd name="connsiteY31" fmla="*/ 4368010 h 6324230"/>
              <a:gd name="connsiteX32" fmla="*/ 2472241 w 5842000"/>
              <a:gd name="connsiteY32" fmla="*/ 4465969 h 6324230"/>
              <a:gd name="connsiteX33" fmla="*/ 2369821 w 5842000"/>
              <a:gd name="connsiteY33" fmla="*/ 4632498 h 6324230"/>
              <a:gd name="connsiteX34" fmla="*/ 2357019 w 5842000"/>
              <a:gd name="connsiteY34" fmla="*/ 4769639 h 6324230"/>
              <a:gd name="connsiteX35" fmla="*/ 2510650 w 5842000"/>
              <a:gd name="connsiteY35" fmla="*/ 4828415 h 6324230"/>
              <a:gd name="connsiteX36" fmla="*/ 2786417 w 5842000"/>
              <a:gd name="connsiteY36" fmla="*/ 4777455 h 6324230"/>
              <a:gd name="connsiteX37" fmla="*/ 2811555 w 5842000"/>
              <a:gd name="connsiteY37" fmla="*/ 4786855 h 6324230"/>
              <a:gd name="connsiteX38" fmla="*/ 2965364 w 5842000"/>
              <a:gd name="connsiteY38" fmla="*/ 4734760 h 6324230"/>
              <a:gd name="connsiteX39" fmla="*/ 3046288 w 5842000"/>
              <a:gd name="connsiteY39" fmla="*/ 4689147 h 6324230"/>
              <a:gd name="connsiteX40" fmla="*/ 3129324 w 5842000"/>
              <a:gd name="connsiteY40" fmla="*/ 4644097 h 6324230"/>
              <a:gd name="connsiteX41" fmla="*/ 3282729 w 5842000"/>
              <a:gd name="connsiteY41" fmla="*/ 4582152 h 6324230"/>
              <a:gd name="connsiteX42" fmla="*/ 3430503 w 5842000"/>
              <a:gd name="connsiteY42" fmla="*/ 4553433 h 6324230"/>
              <a:gd name="connsiteX43" fmla="*/ 3567724 w 5842000"/>
              <a:gd name="connsiteY43" fmla="*/ 4553433 h 6324230"/>
              <a:gd name="connsiteX44" fmla="*/ 3691573 w 5842000"/>
              <a:gd name="connsiteY44" fmla="*/ 4582152 h 6324230"/>
              <a:gd name="connsiteX45" fmla="*/ 3799240 w 5842000"/>
              <a:gd name="connsiteY45" fmla="*/ 4641844 h 6324230"/>
              <a:gd name="connsiteX46" fmla="*/ 3895644 w 5842000"/>
              <a:gd name="connsiteY46" fmla="*/ 4730818 h 6324230"/>
              <a:gd name="connsiteX47" fmla="*/ 3979382 w 5842000"/>
              <a:gd name="connsiteY47" fmla="*/ 4850201 h 6324230"/>
              <a:gd name="connsiteX48" fmla="*/ 4062419 w 5842000"/>
              <a:gd name="connsiteY48" fmla="*/ 4864279 h 6324230"/>
              <a:gd name="connsiteX49" fmla="*/ 4172898 w 5842000"/>
              <a:gd name="connsiteY49" fmla="*/ 4782063 h 6324230"/>
              <a:gd name="connsiteX50" fmla="*/ 4261563 w 5842000"/>
              <a:gd name="connsiteY50" fmla="*/ 4755033 h 6324230"/>
              <a:gd name="connsiteX51" fmla="*/ 4323489 w 5842000"/>
              <a:gd name="connsiteY51" fmla="*/ 4755033 h 6324230"/>
              <a:gd name="connsiteX52" fmla="*/ 4387525 w 5842000"/>
              <a:gd name="connsiteY52" fmla="*/ 4778121 h 6324230"/>
              <a:gd name="connsiteX53" fmla="*/ 4462819 w 5842000"/>
              <a:gd name="connsiteY53" fmla="*/ 4823171 h 6324230"/>
              <a:gd name="connsiteX54" fmla="*/ 4500820 w 5842000"/>
              <a:gd name="connsiteY54" fmla="*/ 4856395 h 6324230"/>
              <a:gd name="connsiteX55" fmla="*/ 4536002 w 5842000"/>
              <a:gd name="connsiteY55" fmla="*/ 4876669 h 6324230"/>
              <a:gd name="connsiteX56" fmla="*/ 4611299 w 5842000"/>
              <a:gd name="connsiteY56" fmla="*/ 4878921 h 6324230"/>
              <a:gd name="connsiteX57" fmla="*/ 4648594 w 5842000"/>
              <a:gd name="connsiteY57" fmla="*/ 4878921 h 6324230"/>
              <a:gd name="connsiteX58" fmla="*/ 4734444 w 5842000"/>
              <a:gd name="connsiteY58" fmla="*/ 4886805 h 6324230"/>
              <a:gd name="connsiteX59" fmla="*/ 4885034 w 5842000"/>
              <a:gd name="connsiteY59" fmla="*/ 4926223 h 6324230"/>
              <a:gd name="connsiteX60" fmla="*/ 5006069 w 5842000"/>
              <a:gd name="connsiteY60" fmla="*/ 4993798 h 6324230"/>
              <a:gd name="connsiteX61" fmla="*/ 5097550 w 5842000"/>
              <a:gd name="connsiteY61" fmla="*/ 5092909 h 6324230"/>
              <a:gd name="connsiteX62" fmla="*/ 5129919 w 5842000"/>
              <a:gd name="connsiteY62" fmla="*/ 5156543 h 6324230"/>
              <a:gd name="connsiteX63" fmla="*/ 5140474 w 5842000"/>
              <a:gd name="connsiteY63" fmla="*/ 5189768 h 6324230"/>
              <a:gd name="connsiteX64" fmla="*/ 5165103 w 5842000"/>
              <a:gd name="connsiteY64" fmla="*/ 5241011 h 6324230"/>
              <a:gd name="connsiteX65" fmla="*/ 5199584 w 5842000"/>
              <a:gd name="connsiteY65" fmla="*/ 5268042 h 6324230"/>
              <a:gd name="connsiteX66" fmla="*/ 5227029 w 5842000"/>
              <a:gd name="connsiteY66" fmla="*/ 5275927 h 6324230"/>
              <a:gd name="connsiteX67" fmla="*/ 5283324 w 5842000"/>
              <a:gd name="connsiteY67" fmla="*/ 5294510 h 6324230"/>
              <a:gd name="connsiteX68" fmla="*/ 5382544 w 5842000"/>
              <a:gd name="connsiteY68" fmla="*/ 5337870 h 6324230"/>
              <a:gd name="connsiteX69" fmla="*/ 5447284 w 5842000"/>
              <a:gd name="connsiteY69" fmla="*/ 5385173 h 6324230"/>
              <a:gd name="connsiteX70" fmla="*/ 5484579 w 5842000"/>
              <a:gd name="connsiteY70" fmla="*/ 5438671 h 6324230"/>
              <a:gd name="connsiteX71" fmla="*/ 5500764 w 5842000"/>
              <a:gd name="connsiteY71" fmla="*/ 5498362 h 6324230"/>
              <a:gd name="connsiteX72" fmla="*/ 5705402 w 5842000"/>
              <a:gd name="connsiteY72" fmla="*/ 5786860 h 6324230"/>
              <a:gd name="connsiteX73" fmla="*/ 5833511 w 5842000"/>
              <a:gd name="connsiteY73" fmla="*/ 6000694 h 6324230"/>
              <a:gd name="connsiteX74" fmla="*/ 5819007 w 5842000"/>
              <a:gd name="connsiteY74" fmla="*/ 6254855 h 6324230"/>
              <a:gd name="connsiteX75" fmla="*/ 5785781 w 5842000"/>
              <a:gd name="connsiteY75" fmla="*/ 6324230 h 6324230"/>
              <a:gd name="connsiteX76" fmla="*/ 0 w 5842000"/>
              <a:gd name="connsiteY76" fmla="*/ 6324230 h 6324230"/>
              <a:gd name="connsiteX77" fmla="*/ 0 w 5842000"/>
              <a:gd name="connsiteY77" fmla="*/ 424525 h 6324230"/>
              <a:gd name="connsiteX78" fmla="*/ 759774 w 5842000"/>
              <a:gd name="connsiteY78" fmla="*/ 32171 h 6324230"/>
              <a:gd name="connsiteX79" fmla="*/ 1200401 w 5842000"/>
              <a:gd name="connsiteY79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18250 w 5842000"/>
              <a:gd name="connsiteY10" fmla="*/ 2981182 h 6324230"/>
              <a:gd name="connsiteX11" fmla="*/ 1088620 w 5842000"/>
              <a:gd name="connsiteY11" fmla="*/ 3156315 h 6324230"/>
              <a:gd name="connsiteX12" fmla="*/ 1117357 w 5842000"/>
              <a:gd name="connsiteY12" fmla="*/ 3272597 h 6324230"/>
              <a:gd name="connsiteX13" fmla="*/ 1323849 w 5842000"/>
              <a:gd name="connsiteY13" fmla="*/ 3596990 h 6324230"/>
              <a:gd name="connsiteX14" fmla="*/ 1844917 w 5842000"/>
              <a:gd name="connsiteY14" fmla="*/ 3829238 h 6324230"/>
              <a:gd name="connsiteX15" fmla="*/ 2126574 w 5842000"/>
              <a:gd name="connsiteY15" fmla="*/ 3848830 h 6324230"/>
              <a:gd name="connsiteX16" fmla="*/ 2216191 w 5842000"/>
              <a:gd name="connsiteY16" fmla="*/ 4044746 h 6324230"/>
              <a:gd name="connsiteX17" fmla="*/ 2202987 w 5842000"/>
              <a:gd name="connsiteY17" fmla="*/ 4124414 h 6324230"/>
              <a:gd name="connsiteX18" fmla="*/ 2190818 w 5842000"/>
              <a:gd name="connsiteY18" fmla="*/ 4164511 h 6324230"/>
              <a:gd name="connsiteX19" fmla="*/ 2190854 w 5842000"/>
              <a:gd name="connsiteY19" fmla="*/ 4174943 h 6324230"/>
              <a:gd name="connsiteX20" fmla="*/ 2187366 w 5842000"/>
              <a:gd name="connsiteY20" fmla="*/ 4175885 h 6324230"/>
              <a:gd name="connsiteX21" fmla="*/ 2174582 w 5842000"/>
              <a:gd name="connsiteY21" fmla="*/ 4218012 h 6324230"/>
              <a:gd name="connsiteX22" fmla="*/ 2172304 w 5842000"/>
              <a:gd name="connsiteY22" fmla="*/ 4223962 h 6324230"/>
              <a:gd name="connsiteX23" fmla="*/ 2172304 w 5842000"/>
              <a:gd name="connsiteY23" fmla="*/ 4224004 h 6324230"/>
              <a:gd name="connsiteX24" fmla="*/ 2139932 w 5842000"/>
              <a:gd name="connsiteY24" fmla="*/ 4312978 h 6324230"/>
              <a:gd name="connsiteX25" fmla="*/ 2135202 w 5842000"/>
              <a:gd name="connsiteY25" fmla="*/ 4319868 h 6324230"/>
              <a:gd name="connsiteX26" fmla="*/ 2108282 w 5842000"/>
              <a:gd name="connsiteY26" fmla="*/ 4380832 h 6324230"/>
              <a:gd name="connsiteX27" fmla="*/ 2110379 w 5842000"/>
              <a:gd name="connsiteY27" fmla="*/ 4390690 h 6324230"/>
              <a:gd name="connsiteX28" fmla="*/ 2117315 w 5842000"/>
              <a:gd name="connsiteY28" fmla="*/ 4399894 h 6324230"/>
              <a:gd name="connsiteX29" fmla="*/ 2211389 w 5842000"/>
              <a:gd name="connsiteY29" fmla="*/ 4383928 h 6324230"/>
              <a:gd name="connsiteX30" fmla="*/ 2395426 w 5842000"/>
              <a:gd name="connsiteY30" fmla="*/ 4368010 h 6324230"/>
              <a:gd name="connsiteX31" fmla="*/ 2472241 w 5842000"/>
              <a:gd name="connsiteY31" fmla="*/ 4465969 h 6324230"/>
              <a:gd name="connsiteX32" fmla="*/ 2369821 w 5842000"/>
              <a:gd name="connsiteY32" fmla="*/ 4632498 h 6324230"/>
              <a:gd name="connsiteX33" fmla="*/ 2357019 w 5842000"/>
              <a:gd name="connsiteY33" fmla="*/ 4769639 h 6324230"/>
              <a:gd name="connsiteX34" fmla="*/ 2510650 w 5842000"/>
              <a:gd name="connsiteY34" fmla="*/ 4828415 h 6324230"/>
              <a:gd name="connsiteX35" fmla="*/ 2786417 w 5842000"/>
              <a:gd name="connsiteY35" fmla="*/ 4777455 h 6324230"/>
              <a:gd name="connsiteX36" fmla="*/ 2811555 w 5842000"/>
              <a:gd name="connsiteY36" fmla="*/ 4786855 h 6324230"/>
              <a:gd name="connsiteX37" fmla="*/ 2965364 w 5842000"/>
              <a:gd name="connsiteY37" fmla="*/ 4734760 h 6324230"/>
              <a:gd name="connsiteX38" fmla="*/ 3046288 w 5842000"/>
              <a:gd name="connsiteY38" fmla="*/ 4689147 h 6324230"/>
              <a:gd name="connsiteX39" fmla="*/ 3129324 w 5842000"/>
              <a:gd name="connsiteY39" fmla="*/ 4644097 h 6324230"/>
              <a:gd name="connsiteX40" fmla="*/ 3282729 w 5842000"/>
              <a:gd name="connsiteY40" fmla="*/ 4582152 h 6324230"/>
              <a:gd name="connsiteX41" fmla="*/ 3430503 w 5842000"/>
              <a:gd name="connsiteY41" fmla="*/ 4553433 h 6324230"/>
              <a:gd name="connsiteX42" fmla="*/ 3567724 w 5842000"/>
              <a:gd name="connsiteY42" fmla="*/ 4553433 h 6324230"/>
              <a:gd name="connsiteX43" fmla="*/ 3691573 w 5842000"/>
              <a:gd name="connsiteY43" fmla="*/ 4582152 h 6324230"/>
              <a:gd name="connsiteX44" fmla="*/ 3799240 w 5842000"/>
              <a:gd name="connsiteY44" fmla="*/ 4641844 h 6324230"/>
              <a:gd name="connsiteX45" fmla="*/ 3895644 w 5842000"/>
              <a:gd name="connsiteY45" fmla="*/ 4730818 h 6324230"/>
              <a:gd name="connsiteX46" fmla="*/ 3979382 w 5842000"/>
              <a:gd name="connsiteY46" fmla="*/ 4850201 h 6324230"/>
              <a:gd name="connsiteX47" fmla="*/ 4062419 w 5842000"/>
              <a:gd name="connsiteY47" fmla="*/ 4864279 h 6324230"/>
              <a:gd name="connsiteX48" fmla="*/ 4172898 w 5842000"/>
              <a:gd name="connsiteY48" fmla="*/ 4782063 h 6324230"/>
              <a:gd name="connsiteX49" fmla="*/ 4261563 w 5842000"/>
              <a:gd name="connsiteY49" fmla="*/ 4755033 h 6324230"/>
              <a:gd name="connsiteX50" fmla="*/ 4323489 w 5842000"/>
              <a:gd name="connsiteY50" fmla="*/ 4755033 h 6324230"/>
              <a:gd name="connsiteX51" fmla="*/ 4387525 w 5842000"/>
              <a:gd name="connsiteY51" fmla="*/ 4778121 h 6324230"/>
              <a:gd name="connsiteX52" fmla="*/ 4462819 w 5842000"/>
              <a:gd name="connsiteY52" fmla="*/ 4823171 h 6324230"/>
              <a:gd name="connsiteX53" fmla="*/ 4500820 w 5842000"/>
              <a:gd name="connsiteY53" fmla="*/ 4856395 h 6324230"/>
              <a:gd name="connsiteX54" fmla="*/ 4536002 w 5842000"/>
              <a:gd name="connsiteY54" fmla="*/ 4876669 h 6324230"/>
              <a:gd name="connsiteX55" fmla="*/ 4611299 w 5842000"/>
              <a:gd name="connsiteY55" fmla="*/ 4878921 h 6324230"/>
              <a:gd name="connsiteX56" fmla="*/ 4648594 w 5842000"/>
              <a:gd name="connsiteY56" fmla="*/ 4878921 h 6324230"/>
              <a:gd name="connsiteX57" fmla="*/ 4734444 w 5842000"/>
              <a:gd name="connsiteY57" fmla="*/ 4886805 h 6324230"/>
              <a:gd name="connsiteX58" fmla="*/ 4885034 w 5842000"/>
              <a:gd name="connsiteY58" fmla="*/ 4926223 h 6324230"/>
              <a:gd name="connsiteX59" fmla="*/ 5006069 w 5842000"/>
              <a:gd name="connsiteY59" fmla="*/ 4993798 h 6324230"/>
              <a:gd name="connsiteX60" fmla="*/ 5097550 w 5842000"/>
              <a:gd name="connsiteY60" fmla="*/ 5092909 h 6324230"/>
              <a:gd name="connsiteX61" fmla="*/ 5129919 w 5842000"/>
              <a:gd name="connsiteY61" fmla="*/ 5156543 h 6324230"/>
              <a:gd name="connsiteX62" fmla="*/ 5140474 w 5842000"/>
              <a:gd name="connsiteY62" fmla="*/ 5189768 h 6324230"/>
              <a:gd name="connsiteX63" fmla="*/ 5165103 w 5842000"/>
              <a:gd name="connsiteY63" fmla="*/ 5241011 h 6324230"/>
              <a:gd name="connsiteX64" fmla="*/ 5199584 w 5842000"/>
              <a:gd name="connsiteY64" fmla="*/ 5268042 h 6324230"/>
              <a:gd name="connsiteX65" fmla="*/ 5227029 w 5842000"/>
              <a:gd name="connsiteY65" fmla="*/ 5275927 h 6324230"/>
              <a:gd name="connsiteX66" fmla="*/ 5283324 w 5842000"/>
              <a:gd name="connsiteY66" fmla="*/ 5294510 h 6324230"/>
              <a:gd name="connsiteX67" fmla="*/ 5382544 w 5842000"/>
              <a:gd name="connsiteY67" fmla="*/ 5337870 h 6324230"/>
              <a:gd name="connsiteX68" fmla="*/ 5447284 w 5842000"/>
              <a:gd name="connsiteY68" fmla="*/ 5385173 h 6324230"/>
              <a:gd name="connsiteX69" fmla="*/ 5484579 w 5842000"/>
              <a:gd name="connsiteY69" fmla="*/ 5438671 h 6324230"/>
              <a:gd name="connsiteX70" fmla="*/ 5500764 w 5842000"/>
              <a:gd name="connsiteY70" fmla="*/ 5498362 h 6324230"/>
              <a:gd name="connsiteX71" fmla="*/ 5705402 w 5842000"/>
              <a:gd name="connsiteY71" fmla="*/ 5786860 h 6324230"/>
              <a:gd name="connsiteX72" fmla="*/ 5833511 w 5842000"/>
              <a:gd name="connsiteY72" fmla="*/ 6000694 h 6324230"/>
              <a:gd name="connsiteX73" fmla="*/ 5819007 w 5842000"/>
              <a:gd name="connsiteY73" fmla="*/ 6254855 h 6324230"/>
              <a:gd name="connsiteX74" fmla="*/ 5785781 w 5842000"/>
              <a:gd name="connsiteY74" fmla="*/ 6324230 h 6324230"/>
              <a:gd name="connsiteX75" fmla="*/ 0 w 5842000"/>
              <a:gd name="connsiteY75" fmla="*/ 6324230 h 6324230"/>
              <a:gd name="connsiteX76" fmla="*/ 0 w 5842000"/>
              <a:gd name="connsiteY76" fmla="*/ 424525 h 6324230"/>
              <a:gd name="connsiteX77" fmla="*/ 759774 w 5842000"/>
              <a:gd name="connsiteY77" fmla="*/ 32171 h 6324230"/>
              <a:gd name="connsiteX78" fmla="*/ 1200401 w 5842000"/>
              <a:gd name="connsiteY78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088620 w 5842000"/>
              <a:gd name="connsiteY10" fmla="*/ 3156315 h 6324230"/>
              <a:gd name="connsiteX11" fmla="*/ 1117357 w 5842000"/>
              <a:gd name="connsiteY11" fmla="*/ 3272597 h 6324230"/>
              <a:gd name="connsiteX12" fmla="*/ 1323849 w 5842000"/>
              <a:gd name="connsiteY12" fmla="*/ 3596990 h 6324230"/>
              <a:gd name="connsiteX13" fmla="*/ 1844917 w 5842000"/>
              <a:gd name="connsiteY13" fmla="*/ 3829238 h 6324230"/>
              <a:gd name="connsiteX14" fmla="*/ 2126574 w 5842000"/>
              <a:gd name="connsiteY14" fmla="*/ 3848830 h 6324230"/>
              <a:gd name="connsiteX15" fmla="*/ 2216191 w 5842000"/>
              <a:gd name="connsiteY15" fmla="*/ 4044746 h 6324230"/>
              <a:gd name="connsiteX16" fmla="*/ 2202987 w 5842000"/>
              <a:gd name="connsiteY16" fmla="*/ 4124414 h 6324230"/>
              <a:gd name="connsiteX17" fmla="*/ 2190818 w 5842000"/>
              <a:gd name="connsiteY17" fmla="*/ 4164511 h 6324230"/>
              <a:gd name="connsiteX18" fmla="*/ 2190854 w 5842000"/>
              <a:gd name="connsiteY18" fmla="*/ 4174943 h 6324230"/>
              <a:gd name="connsiteX19" fmla="*/ 2187366 w 5842000"/>
              <a:gd name="connsiteY19" fmla="*/ 4175885 h 6324230"/>
              <a:gd name="connsiteX20" fmla="*/ 2174582 w 5842000"/>
              <a:gd name="connsiteY20" fmla="*/ 4218012 h 6324230"/>
              <a:gd name="connsiteX21" fmla="*/ 2172304 w 5842000"/>
              <a:gd name="connsiteY21" fmla="*/ 4223962 h 6324230"/>
              <a:gd name="connsiteX22" fmla="*/ 2172304 w 5842000"/>
              <a:gd name="connsiteY22" fmla="*/ 4224004 h 6324230"/>
              <a:gd name="connsiteX23" fmla="*/ 2139932 w 5842000"/>
              <a:gd name="connsiteY23" fmla="*/ 4312978 h 6324230"/>
              <a:gd name="connsiteX24" fmla="*/ 2135202 w 5842000"/>
              <a:gd name="connsiteY24" fmla="*/ 4319868 h 6324230"/>
              <a:gd name="connsiteX25" fmla="*/ 2108282 w 5842000"/>
              <a:gd name="connsiteY25" fmla="*/ 4380832 h 6324230"/>
              <a:gd name="connsiteX26" fmla="*/ 2110379 w 5842000"/>
              <a:gd name="connsiteY26" fmla="*/ 4390690 h 6324230"/>
              <a:gd name="connsiteX27" fmla="*/ 2117315 w 5842000"/>
              <a:gd name="connsiteY27" fmla="*/ 4399894 h 6324230"/>
              <a:gd name="connsiteX28" fmla="*/ 2211389 w 5842000"/>
              <a:gd name="connsiteY28" fmla="*/ 4383928 h 6324230"/>
              <a:gd name="connsiteX29" fmla="*/ 2395426 w 5842000"/>
              <a:gd name="connsiteY29" fmla="*/ 4368010 h 6324230"/>
              <a:gd name="connsiteX30" fmla="*/ 2472241 w 5842000"/>
              <a:gd name="connsiteY30" fmla="*/ 4465969 h 6324230"/>
              <a:gd name="connsiteX31" fmla="*/ 2369821 w 5842000"/>
              <a:gd name="connsiteY31" fmla="*/ 4632498 h 6324230"/>
              <a:gd name="connsiteX32" fmla="*/ 2357019 w 5842000"/>
              <a:gd name="connsiteY32" fmla="*/ 4769639 h 6324230"/>
              <a:gd name="connsiteX33" fmla="*/ 2510650 w 5842000"/>
              <a:gd name="connsiteY33" fmla="*/ 4828415 h 6324230"/>
              <a:gd name="connsiteX34" fmla="*/ 2786417 w 5842000"/>
              <a:gd name="connsiteY34" fmla="*/ 4777455 h 6324230"/>
              <a:gd name="connsiteX35" fmla="*/ 2811555 w 5842000"/>
              <a:gd name="connsiteY35" fmla="*/ 4786855 h 6324230"/>
              <a:gd name="connsiteX36" fmla="*/ 2965364 w 5842000"/>
              <a:gd name="connsiteY36" fmla="*/ 4734760 h 6324230"/>
              <a:gd name="connsiteX37" fmla="*/ 3046288 w 5842000"/>
              <a:gd name="connsiteY37" fmla="*/ 4689147 h 6324230"/>
              <a:gd name="connsiteX38" fmla="*/ 3129324 w 5842000"/>
              <a:gd name="connsiteY38" fmla="*/ 4644097 h 6324230"/>
              <a:gd name="connsiteX39" fmla="*/ 3282729 w 5842000"/>
              <a:gd name="connsiteY39" fmla="*/ 4582152 h 6324230"/>
              <a:gd name="connsiteX40" fmla="*/ 3430503 w 5842000"/>
              <a:gd name="connsiteY40" fmla="*/ 4553433 h 6324230"/>
              <a:gd name="connsiteX41" fmla="*/ 3567724 w 5842000"/>
              <a:gd name="connsiteY41" fmla="*/ 4553433 h 6324230"/>
              <a:gd name="connsiteX42" fmla="*/ 3691573 w 5842000"/>
              <a:gd name="connsiteY42" fmla="*/ 4582152 h 6324230"/>
              <a:gd name="connsiteX43" fmla="*/ 3799240 w 5842000"/>
              <a:gd name="connsiteY43" fmla="*/ 4641844 h 6324230"/>
              <a:gd name="connsiteX44" fmla="*/ 3895644 w 5842000"/>
              <a:gd name="connsiteY44" fmla="*/ 4730818 h 6324230"/>
              <a:gd name="connsiteX45" fmla="*/ 3979382 w 5842000"/>
              <a:gd name="connsiteY45" fmla="*/ 4850201 h 6324230"/>
              <a:gd name="connsiteX46" fmla="*/ 4062419 w 5842000"/>
              <a:gd name="connsiteY46" fmla="*/ 4864279 h 6324230"/>
              <a:gd name="connsiteX47" fmla="*/ 4172898 w 5842000"/>
              <a:gd name="connsiteY47" fmla="*/ 4782063 h 6324230"/>
              <a:gd name="connsiteX48" fmla="*/ 4261563 w 5842000"/>
              <a:gd name="connsiteY48" fmla="*/ 4755033 h 6324230"/>
              <a:gd name="connsiteX49" fmla="*/ 4323489 w 5842000"/>
              <a:gd name="connsiteY49" fmla="*/ 4755033 h 6324230"/>
              <a:gd name="connsiteX50" fmla="*/ 4387525 w 5842000"/>
              <a:gd name="connsiteY50" fmla="*/ 4778121 h 6324230"/>
              <a:gd name="connsiteX51" fmla="*/ 4462819 w 5842000"/>
              <a:gd name="connsiteY51" fmla="*/ 4823171 h 6324230"/>
              <a:gd name="connsiteX52" fmla="*/ 4500820 w 5842000"/>
              <a:gd name="connsiteY52" fmla="*/ 4856395 h 6324230"/>
              <a:gd name="connsiteX53" fmla="*/ 4536002 w 5842000"/>
              <a:gd name="connsiteY53" fmla="*/ 4876669 h 6324230"/>
              <a:gd name="connsiteX54" fmla="*/ 4611299 w 5842000"/>
              <a:gd name="connsiteY54" fmla="*/ 4878921 h 6324230"/>
              <a:gd name="connsiteX55" fmla="*/ 4648594 w 5842000"/>
              <a:gd name="connsiteY55" fmla="*/ 4878921 h 6324230"/>
              <a:gd name="connsiteX56" fmla="*/ 4734444 w 5842000"/>
              <a:gd name="connsiteY56" fmla="*/ 4886805 h 6324230"/>
              <a:gd name="connsiteX57" fmla="*/ 4885034 w 5842000"/>
              <a:gd name="connsiteY57" fmla="*/ 4926223 h 6324230"/>
              <a:gd name="connsiteX58" fmla="*/ 5006069 w 5842000"/>
              <a:gd name="connsiteY58" fmla="*/ 4993798 h 6324230"/>
              <a:gd name="connsiteX59" fmla="*/ 5097550 w 5842000"/>
              <a:gd name="connsiteY59" fmla="*/ 5092909 h 6324230"/>
              <a:gd name="connsiteX60" fmla="*/ 5129919 w 5842000"/>
              <a:gd name="connsiteY60" fmla="*/ 5156543 h 6324230"/>
              <a:gd name="connsiteX61" fmla="*/ 5140474 w 5842000"/>
              <a:gd name="connsiteY61" fmla="*/ 5189768 h 6324230"/>
              <a:gd name="connsiteX62" fmla="*/ 5165103 w 5842000"/>
              <a:gd name="connsiteY62" fmla="*/ 5241011 h 6324230"/>
              <a:gd name="connsiteX63" fmla="*/ 5199584 w 5842000"/>
              <a:gd name="connsiteY63" fmla="*/ 5268042 h 6324230"/>
              <a:gd name="connsiteX64" fmla="*/ 5227029 w 5842000"/>
              <a:gd name="connsiteY64" fmla="*/ 5275927 h 6324230"/>
              <a:gd name="connsiteX65" fmla="*/ 5283324 w 5842000"/>
              <a:gd name="connsiteY65" fmla="*/ 5294510 h 6324230"/>
              <a:gd name="connsiteX66" fmla="*/ 5382544 w 5842000"/>
              <a:gd name="connsiteY66" fmla="*/ 5337870 h 6324230"/>
              <a:gd name="connsiteX67" fmla="*/ 5447284 w 5842000"/>
              <a:gd name="connsiteY67" fmla="*/ 5385173 h 6324230"/>
              <a:gd name="connsiteX68" fmla="*/ 5484579 w 5842000"/>
              <a:gd name="connsiteY68" fmla="*/ 5438671 h 6324230"/>
              <a:gd name="connsiteX69" fmla="*/ 5500764 w 5842000"/>
              <a:gd name="connsiteY69" fmla="*/ 5498362 h 6324230"/>
              <a:gd name="connsiteX70" fmla="*/ 5705402 w 5842000"/>
              <a:gd name="connsiteY70" fmla="*/ 5786860 h 6324230"/>
              <a:gd name="connsiteX71" fmla="*/ 5833511 w 5842000"/>
              <a:gd name="connsiteY71" fmla="*/ 6000694 h 6324230"/>
              <a:gd name="connsiteX72" fmla="*/ 5819007 w 5842000"/>
              <a:gd name="connsiteY72" fmla="*/ 6254855 h 6324230"/>
              <a:gd name="connsiteX73" fmla="*/ 5785781 w 5842000"/>
              <a:gd name="connsiteY73" fmla="*/ 6324230 h 6324230"/>
              <a:gd name="connsiteX74" fmla="*/ 0 w 5842000"/>
              <a:gd name="connsiteY74" fmla="*/ 6324230 h 6324230"/>
              <a:gd name="connsiteX75" fmla="*/ 0 w 5842000"/>
              <a:gd name="connsiteY75" fmla="*/ 424525 h 6324230"/>
              <a:gd name="connsiteX76" fmla="*/ 759774 w 5842000"/>
              <a:gd name="connsiteY76" fmla="*/ 32171 h 6324230"/>
              <a:gd name="connsiteX77" fmla="*/ 1200401 w 5842000"/>
              <a:gd name="connsiteY77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000406 w 5842000"/>
              <a:gd name="connsiteY9" fmla="*/ 2966223 h 6324230"/>
              <a:gd name="connsiteX10" fmla="*/ 1117357 w 5842000"/>
              <a:gd name="connsiteY10" fmla="*/ 3272597 h 6324230"/>
              <a:gd name="connsiteX11" fmla="*/ 1323849 w 5842000"/>
              <a:gd name="connsiteY11" fmla="*/ 3596990 h 6324230"/>
              <a:gd name="connsiteX12" fmla="*/ 1844917 w 5842000"/>
              <a:gd name="connsiteY12" fmla="*/ 3829238 h 6324230"/>
              <a:gd name="connsiteX13" fmla="*/ 2126574 w 5842000"/>
              <a:gd name="connsiteY13" fmla="*/ 3848830 h 6324230"/>
              <a:gd name="connsiteX14" fmla="*/ 2216191 w 5842000"/>
              <a:gd name="connsiteY14" fmla="*/ 4044746 h 6324230"/>
              <a:gd name="connsiteX15" fmla="*/ 2202987 w 5842000"/>
              <a:gd name="connsiteY15" fmla="*/ 4124414 h 6324230"/>
              <a:gd name="connsiteX16" fmla="*/ 2190818 w 5842000"/>
              <a:gd name="connsiteY16" fmla="*/ 4164511 h 6324230"/>
              <a:gd name="connsiteX17" fmla="*/ 2190854 w 5842000"/>
              <a:gd name="connsiteY17" fmla="*/ 4174943 h 6324230"/>
              <a:gd name="connsiteX18" fmla="*/ 2187366 w 5842000"/>
              <a:gd name="connsiteY18" fmla="*/ 4175885 h 6324230"/>
              <a:gd name="connsiteX19" fmla="*/ 2174582 w 5842000"/>
              <a:gd name="connsiteY19" fmla="*/ 4218012 h 6324230"/>
              <a:gd name="connsiteX20" fmla="*/ 2172304 w 5842000"/>
              <a:gd name="connsiteY20" fmla="*/ 4223962 h 6324230"/>
              <a:gd name="connsiteX21" fmla="*/ 2172304 w 5842000"/>
              <a:gd name="connsiteY21" fmla="*/ 4224004 h 6324230"/>
              <a:gd name="connsiteX22" fmla="*/ 2139932 w 5842000"/>
              <a:gd name="connsiteY22" fmla="*/ 4312978 h 6324230"/>
              <a:gd name="connsiteX23" fmla="*/ 2135202 w 5842000"/>
              <a:gd name="connsiteY23" fmla="*/ 4319868 h 6324230"/>
              <a:gd name="connsiteX24" fmla="*/ 2108282 w 5842000"/>
              <a:gd name="connsiteY24" fmla="*/ 4380832 h 6324230"/>
              <a:gd name="connsiteX25" fmla="*/ 2110379 w 5842000"/>
              <a:gd name="connsiteY25" fmla="*/ 4390690 h 6324230"/>
              <a:gd name="connsiteX26" fmla="*/ 2117315 w 5842000"/>
              <a:gd name="connsiteY26" fmla="*/ 4399894 h 6324230"/>
              <a:gd name="connsiteX27" fmla="*/ 2211389 w 5842000"/>
              <a:gd name="connsiteY27" fmla="*/ 4383928 h 6324230"/>
              <a:gd name="connsiteX28" fmla="*/ 2395426 w 5842000"/>
              <a:gd name="connsiteY28" fmla="*/ 4368010 h 6324230"/>
              <a:gd name="connsiteX29" fmla="*/ 2472241 w 5842000"/>
              <a:gd name="connsiteY29" fmla="*/ 4465969 h 6324230"/>
              <a:gd name="connsiteX30" fmla="*/ 2369821 w 5842000"/>
              <a:gd name="connsiteY30" fmla="*/ 4632498 h 6324230"/>
              <a:gd name="connsiteX31" fmla="*/ 2357019 w 5842000"/>
              <a:gd name="connsiteY31" fmla="*/ 4769639 h 6324230"/>
              <a:gd name="connsiteX32" fmla="*/ 2510650 w 5842000"/>
              <a:gd name="connsiteY32" fmla="*/ 4828415 h 6324230"/>
              <a:gd name="connsiteX33" fmla="*/ 2786417 w 5842000"/>
              <a:gd name="connsiteY33" fmla="*/ 4777455 h 6324230"/>
              <a:gd name="connsiteX34" fmla="*/ 2811555 w 5842000"/>
              <a:gd name="connsiteY34" fmla="*/ 4786855 h 6324230"/>
              <a:gd name="connsiteX35" fmla="*/ 2965364 w 5842000"/>
              <a:gd name="connsiteY35" fmla="*/ 4734760 h 6324230"/>
              <a:gd name="connsiteX36" fmla="*/ 3046288 w 5842000"/>
              <a:gd name="connsiteY36" fmla="*/ 4689147 h 6324230"/>
              <a:gd name="connsiteX37" fmla="*/ 3129324 w 5842000"/>
              <a:gd name="connsiteY37" fmla="*/ 4644097 h 6324230"/>
              <a:gd name="connsiteX38" fmla="*/ 3282729 w 5842000"/>
              <a:gd name="connsiteY38" fmla="*/ 4582152 h 6324230"/>
              <a:gd name="connsiteX39" fmla="*/ 3430503 w 5842000"/>
              <a:gd name="connsiteY39" fmla="*/ 4553433 h 6324230"/>
              <a:gd name="connsiteX40" fmla="*/ 3567724 w 5842000"/>
              <a:gd name="connsiteY40" fmla="*/ 4553433 h 6324230"/>
              <a:gd name="connsiteX41" fmla="*/ 3691573 w 5842000"/>
              <a:gd name="connsiteY41" fmla="*/ 4582152 h 6324230"/>
              <a:gd name="connsiteX42" fmla="*/ 3799240 w 5842000"/>
              <a:gd name="connsiteY42" fmla="*/ 4641844 h 6324230"/>
              <a:gd name="connsiteX43" fmla="*/ 3895644 w 5842000"/>
              <a:gd name="connsiteY43" fmla="*/ 4730818 h 6324230"/>
              <a:gd name="connsiteX44" fmla="*/ 3979382 w 5842000"/>
              <a:gd name="connsiteY44" fmla="*/ 4850201 h 6324230"/>
              <a:gd name="connsiteX45" fmla="*/ 4062419 w 5842000"/>
              <a:gd name="connsiteY45" fmla="*/ 4864279 h 6324230"/>
              <a:gd name="connsiteX46" fmla="*/ 4172898 w 5842000"/>
              <a:gd name="connsiteY46" fmla="*/ 4782063 h 6324230"/>
              <a:gd name="connsiteX47" fmla="*/ 4261563 w 5842000"/>
              <a:gd name="connsiteY47" fmla="*/ 4755033 h 6324230"/>
              <a:gd name="connsiteX48" fmla="*/ 4323489 w 5842000"/>
              <a:gd name="connsiteY48" fmla="*/ 4755033 h 6324230"/>
              <a:gd name="connsiteX49" fmla="*/ 4387525 w 5842000"/>
              <a:gd name="connsiteY49" fmla="*/ 4778121 h 6324230"/>
              <a:gd name="connsiteX50" fmla="*/ 4462819 w 5842000"/>
              <a:gd name="connsiteY50" fmla="*/ 4823171 h 6324230"/>
              <a:gd name="connsiteX51" fmla="*/ 4500820 w 5842000"/>
              <a:gd name="connsiteY51" fmla="*/ 4856395 h 6324230"/>
              <a:gd name="connsiteX52" fmla="*/ 4536002 w 5842000"/>
              <a:gd name="connsiteY52" fmla="*/ 4876669 h 6324230"/>
              <a:gd name="connsiteX53" fmla="*/ 4611299 w 5842000"/>
              <a:gd name="connsiteY53" fmla="*/ 4878921 h 6324230"/>
              <a:gd name="connsiteX54" fmla="*/ 4648594 w 5842000"/>
              <a:gd name="connsiteY54" fmla="*/ 4878921 h 6324230"/>
              <a:gd name="connsiteX55" fmla="*/ 4734444 w 5842000"/>
              <a:gd name="connsiteY55" fmla="*/ 4886805 h 6324230"/>
              <a:gd name="connsiteX56" fmla="*/ 4885034 w 5842000"/>
              <a:gd name="connsiteY56" fmla="*/ 4926223 h 6324230"/>
              <a:gd name="connsiteX57" fmla="*/ 5006069 w 5842000"/>
              <a:gd name="connsiteY57" fmla="*/ 4993798 h 6324230"/>
              <a:gd name="connsiteX58" fmla="*/ 5097550 w 5842000"/>
              <a:gd name="connsiteY58" fmla="*/ 5092909 h 6324230"/>
              <a:gd name="connsiteX59" fmla="*/ 5129919 w 5842000"/>
              <a:gd name="connsiteY59" fmla="*/ 5156543 h 6324230"/>
              <a:gd name="connsiteX60" fmla="*/ 5140474 w 5842000"/>
              <a:gd name="connsiteY60" fmla="*/ 5189768 h 6324230"/>
              <a:gd name="connsiteX61" fmla="*/ 5165103 w 5842000"/>
              <a:gd name="connsiteY61" fmla="*/ 5241011 h 6324230"/>
              <a:gd name="connsiteX62" fmla="*/ 5199584 w 5842000"/>
              <a:gd name="connsiteY62" fmla="*/ 5268042 h 6324230"/>
              <a:gd name="connsiteX63" fmla="*/ 5227029 w 5842000"/>
              <a:gd name="connsiteY63" fmla="*/ 5275927 h 6324230"/>
              <a:gd name="connsiteX64" fmla="*/ 5283324 w 5842000"/>
              <a:gd name="connsiteY64" fmla="*/ 5294510 h 6324230"/>
              <a:gd name="connsiteX65" fmla="*/ 5382544 w 5842000"/>
              <a:gd name="connsiteY65" fmla="*/ 5337870 h 6324230"/>
              <a:gd name="connsiteX66" fmla="*/ 5447284 w 5842000"/>
              <a:gd name="connsiteY66" fmla="*/ 5385173 h 6324230"/>
              <a:gd name="connsiteX67" fmla="*/ 5484579 w 5842000"/>
              <a:gd name="connsiteY67" fmla="*/ 5438671 h 6324230"/>
              <a:gd name="connsiteX68" fmla="*/ 5500764 w 5842000"/>
              <a:gd name="connsiteY68" fmla="*/ 5498362 h 6324230"/>
              <a:gd name="connsiteX69" fmla="*/ 5705402 w 5842000"/>
              <a:gd name="connsiteY69" fmla="*/ 5786860 h 6324230"/>
              <a:gd name="connsiteX70" fmla="*/ 5833511 w 5842000"/>
              <a:gd name="connsiteY70" fmla="*/ 6000694 h 6324230"/>
              <a:gd name="connsiteX71" fmla="*/ 5819007 w 5842000"/>
              <a:gd name="connsiteY71" fmla="*/ 6254855 h 6324230"/>
              <a:gd name="connsiteX72" fmla="*/ 5785781 w 5842000"/>
              <a:gd name="connsiteY72" fmla="*/ 6324230 h 6324230"/>
              <a:gd name="connsiteX73" fmla="*/ 0 w 5842000"/>
              <a:gd name="connsiteY73" fmla="*/ 6324230 h 6324230"/>
              <a:gd name="connsiteX74" fmla="*/ 0 w 5842000"/>
              <a:gd name="connsiteY74" fmla="*/ 424525 h 6324230"/>
              <a:gd name="connsiteX75" fmla="*/ 759774 w 5842000"/>
              <a:gd name="connsiteY75" fmla="*/ 32171 h 6324230"/>
              <a:gd name="connsiteX76" fmla="*/ 1200401 w 5842000"/>
              <a:gd name="connsiteY76" fmla="*/ 18 h 6324230"/>
              <a:gd name="connsiteX0" fmla="*/ 1200401 w 5842000"/>
              <a:gd name="connsiteY0" fmla="*/ 18 h 6324230"/>
              <a:gd name="connsiteX1" fmla="*/ 1968505 w 5842000"/>
              <a:gd name="connsiteY1" fmla="*/ 110642 h 6324230"/>
              <a:gd name="connsiteX2" fmla="*/ 2647697 w 5842000"/>
              <a:gd name="connsiteY2" fmla="*/ 469365 h 6324230"/>
              <a:gd name="connsiteX3" fmla="*/ 3050607 w 5842000"/>
              <a:gd name="connsiteY3" fmla="*/ 839300 h 6324230"/>
              <a:gd name="connsiteX4" fmla="*/ 2555603 w 5842000"/>
              <a:gd name="connsiteY4" fmla="*/ 693568 h 6324230"/>
              <a:gd name="connsiteX5" fmla="*/ 1749783 w 5842000"/>
              <a:gd name="connsiteY5" fmla="*/ 884140 h 6324230"/>
              <a:gd name="connsiteX6" fmla="*/ 1105125 w 5842000"/>
              <a:gd name="connsiteY6" fmla="*/ 1523118 h 6324230"/>
              <a:gd name="connsiteX7" fmla="*/ 897913 w 5842000"/>
              <a:gd name="connsiteY7" fmla="*/ 2251775 h 6324230"/>
              <a:gd name="connsiteX8" fmla="*/ 990008 w 5842000"/>
              <a:gd name="connsiteY8" fmla="*/ 2935593 h 6324230"/>
              <a:gd name="connsiteX9" fmla="*/ 1117357 w 5842000"/>
              <a:gd name="connsiteY9" fmla="*/ 3272597 h 6324230"/>
              <a:gd name="connsiteX10" fmla="*/ 1323849 w 5842000"/>
              <a:gd name="connsiteY10" fmla="*/ 3596990 h 6324230"/>
              <a:gd name="connsiteX11" fmla="*/ 1844917 w 5842000"/>
              <a:gd name="connsiteY11" fmla="*/ 3829238 h 6324230"/>
              <a:gd name="connsiteX12" fmla="*/ 2126574 w 5842000"/>
              <a:gd name="connsiteY12" fmla="*/ 3848830 h 6324230"/>
              <a:gd name="connsiteX13" fmla="*/ 2216191 w 5842000"/>
              <a:gd name="connsiteY13" fmla="*/ 4044746 h 6324230"/>
              <a:gd name="connsiteX14" fmla="*/ 2202987 w 5842000"/>
              <a:gd name="connsiteY14" fmla="*/ 4124414 h 6324230"/>
              <a:gd name="connsiteX15" fmla="*/ 2190818 w 5842000"/>
              <a:gd name="connsiteY15" fmla="*/ 4164511 h 6324230"/>
              <a:gd name="connsiteX16" fmla="*/ 2190854 w 5842000"/>
              <a:gd name="connsiteY16" fmla="*/ 4174943 h 6324230"/>
              <a:gd name="connsiteX17" fmla="*/ 2187366 w 5842000"/>
              <a:gd name="connsiteY17" fmla="*/ 4175885 h 6324230"/>
              <a:gd name="connsiteX18" fmla="*/ 2174582 w 5842000"/>
              <a:gd name="connsiteY18" fmla="*/ 4218012 h 6324230"/>
              <a:gd name="connsiteX19" fmla="*/ 2172304 w 5842000"/>
              <a:gd name="connsiteY19" fmla="*/ 4223962 h 6324230"/>
              <a:gd name="connsiteX20" fmla="*/ 2172304 w 5842000"/>
              <a:gd name="connsiteY20" fmla="*/ 4224004 h 6324230"/>
              <a:gd name="connsiteX21" fmla="*/ 2139932 w 5842000"/>
              <a:gd name="connsiteY21" fmla="*/ 4312978 h 6324230"/>
              <a:gd name="connsiteX22" fmla="*/ 2135202 w 5842000"/>
              <a:gd name="connsiteY22" fmla="*/ 4319868 h 6324230"/>
              <a:gd name="connsiteX23" fmla="*/ 2108282 w 5842000"/>
              <a:gd name="connsiteY23" fmla="*/ 4380832 h 6324230"/>
              <a:gd name="connsiteX24" fmla="*/ 2110379 w 5842000"/>
              <a:gd name="connsiteY24" fmla="*/ 4390690 h 6324230"/>
              <a:gd name="connsiteX25" fmla="*/ 2117315 w 5842000"/>
              <a:gd name="connsiteY25" fmla="*/ 4399894 h 6324230"/>
              <a:gd name="connsiteX26" fmla="*/ 2211389 w 5842000"/>
              <a:gd name="connsiteY26" fmla="*/ 4383928 h 6324230"/>
              <a:gd name="connsiteX27" fmla="*/ 2395426 w 5842000"/>
              <a:gd name="connsiteY27" fmla="*/ 4368010 h 6324230"/>
              <a:gd name="connsiteX28" fmla="*/ 2472241 w 5842000"/>
              <a:gd name="connsiteY28" fmla="*/ 4465969 h 6324230"/>
              <a:gd name="connsiteX29" fmla="*/ 2369821 w 5842000"/>
              <a:gd name="connsiteY29" fmla="*/ 4632498 h 6324230"/>
              <a:gd name="connsiteX30" fmla="*/ 2357019 w 5842000"/>
              <a:gd name="connsiteY30" fmla="*/ 4769639 h 6324230"/>
              <a:gd name="connsiteX31" fmla="*/ 2510650 w 5842000"/>
              <a:gd name="connsiteY31" fmla="*/ 4828415 h 6324230"/>
              <a:gd name="connsiteX32" fmla="*/ 2786417 w 5842000"/>
              <a:gd name="connsiteY32" fmla="*/ 4777455 h 6324230"/>
              <a:gd name="connsiteX33" fmla="*/ 2811555 w 5842000"/>
              <a:gd name="connsiteY33" fmla="*/ 4786855 h 6324230"/>
              <a:gd name="connsiteX34" fmla="*/ 2965364 w 5842000"/>
              <a:gd name="connsiteY34" fmla="*/ 4734760 h 6324230"/>
              <a:gd name="connsiteX35" fmla="*/ 3046288 w 5842000"/>
              <a:gd name="connsiteY35" fmla="*/ 4689147 h 6324230"/>
              <a:gd name="connsiteX36" fmla="*/ 3129324 w 5842000"/>
              <a:gd name="connsiteY36" fmla="*/ 4644097 h 6324230"/>
              <a:gd name="connsiteX37" fmla="*/ 3282729 w 5842000"/>
              <a:gd name="connsiteY37" fmla="*/ 4582152 h 6324230"/>
              <a:gd name="connsiteX38" fmla="*/ 3430503 w 5842000"/>
              <a:gd name="connsiteY38" fmla="*/ 4553433 h 6324230"/>
              <a:gd name="connsiteX39" fmla="*/ 3567724 w 5842000"/>
              <a:gd name="connsiteY39" fmla="*/ 4553433 h 6324230"/>
              <a:gd name="connsiteX40" fmla="*/ 3691573 w 5842000"/>
              <a:gd name="connsiteY40" fmla="*/ 4582152 h 6324230"/>
              <a:gd name="connsiteX41" fmla="*/ 3799240 w 5842000"/>
              <a:gd name="connsiteY41" fmla="*/ 4641844 h 6324230"/>
              <a:gd name="connsiteX42" fmla="*/ 3895644 w 5842000"/>
              <a:gd name="connsiteY42" fmla="*/ 4730818 h 6324230"/>
              <a:gd name="connsiteX43" fmla="*/ 3979382 w 5842000"/>
              <a:gd name="connsiteY43" fmla="*/ 4850201 h 6324230"/>
              <a:gd name="connsiteX44" fmla="*/ 4062419 w 5842000"/>
              <a:gd name="connsiteY44" fmla="*/ 4864279 h 6324230"/>
              <a:gd name="connsiteX45" fmla="*/ 4172898 w 5842000"/>
              <a:gd name="connsiteY45" fmla="*/ 4782063 h 6324230"/>
              <a:gd name="connsiteX46" fmla="*/ 4261563 w 5842000"/>
              <a:gd name="connsiteY46" fmla="*/ 4755033 h 6324230"/>
              <a:gd name="connsiteX47" fmla="*/ 4323489 w 5842000"/>
              <a:gd name="connsiteY47" fmla="*/ 4755033 h 6324230"/>
              <a:gd name="connsiteX48" fmla="*/ 4387525 w 5842000"/>
              <a:gd name="connsiteY48" fmla="*/ 4778121 h 6324230"/>
              <a:gd name="connsiteX49" fmla="*/ 4462819 w 5842000"/>
              <a:gd name="connsiteY49" fmla="*/ 4823171 h 6324230"/>
              <a:gd name="connsiteX50" fmla="*/ 4500820 w 5842000"/>
              <a:gd name="connsiteY50" fmla="*/ 4856395 h 6324230"/>
              <a:gd name="connsiteX51" fmla="*/ 4536002 w 5842000"/>
              <a:gd name="connsiteY51" fmla="*/ 4876669 h 6324230"/>
              <a:gd name="connsiteX52" fmla="*/ 4611299 w 5842000"/>
              <a:gd name="connsiteY52" fmla="*/ 4878921 h 6324230"/>
              <a:gd name="connsiteX53" fmla="*/ 4648594 w 5842000"/>
              <a:gd name="connsiteY53" fmla="*/ 4878921 h 6324230"/>
              <a:gd name="connsiteX54" fmla="*/ 4734444 w 5842000"/>
              <a:gd name="connsiteY54" fmla="*/ 4886805 h 6324230"/>
              <a:gd name="connsiteX55" fmla="*/ 4885034 w 5842000"/>
              <a:gd name="connsiteY55" fmla="*/ 4926223 h 6324230"/>
              <a:gd name="connsiteX56" fmla="*/ 5006069 w 5842000"/>
              <a:gd name="connsiteY56" fmla="*/ 4993798 h 6324230"/>
              <a:gd name="connsiteX57" fmla="*/ 5097550 w 5842000"/>
              <a:gd name="connsiteY57" fmla="*/ 5092909 h 6324230"/>
              <a:gd name="connsiteX58" fmla="*/ 5129919 w 5842000"/>
              <a:gd name="connsiteY58" fmla="*/ 5156543 h 6324230"/>
              <a:gd name="connsiteX59" fmla="*/ 5140474 w 5842000"/>
              <a:gd name="connsiteY59" fmla="*/ 5189768 h 6324230"/>
              <a:gd name="connsiteX60" fmla="*/ 5165103 w 5842000"/>
              <a:gd name="connsiteY60" fmla="*/ 5241011 h 6324230"/>
              <a:gd name="connsiteX61" fmla="*/ 5199584 w 5842000"/>
              <a:gd name="connsiteY61" fmla="*/ 5268042 h 6324230"/>
              <a:gd name="connsiteX62" fmla="*/ 5227029 w 5842000"/>
              <a:gd name="connsiteY62" fmla="*/ 5275927 h 6324230"/>
              <a:gd name="connsiteX63" fmla="*/ 5283324 w 5842000"/>
              <a:gd name="connsiteY63" fmla="*/ 5294510 h 6324230"/>
              <a:gd name="connsiteX64" fmla="*/ 5382544 w 5842000"/>
              <a:gd name="connsiteY64" fmla="*/ 5337870 h 6324230"/>
              <a:gd name="connsiteX65" fmla="*/ 5447284 w 5842000"/>
              <a:gd name="connsiteY65" fmla="*/ 5385173 h 6324230"/>
              <a:gd name="connsiteX66" fmla="*/ 5484579 w 5842000"/>
              <a:gd name="connsiteY66" fmla="*/ 5438671 h 6324230"/>
              <a:gd name="connsiteX67" fmla="*/ 5500764 w 5842000"/>
              <a:gd name="connsiteY67" fmla="*/ 5498362 h 6324230"/>
              <a:gd name="connsiteX68" fmla="*/ 5705402 w 5842000"/>
              <a:gd name="connsiteY68" fmla="*/ 5786860 h 6324230"/>
              <a:gd name="connsiteX69" fmla="*/ 5833511 w 5842000"/>
              <a:gd name="connsiteY69" fmla="*/ 6000694 h 6324230"/>
              <a:gd name="connsiteX70" fmla="*/ 5819007 w 5842000"/>
              <a:gd name="connsiteY70" fmla="*/ 6254855 h 6324230"/>
              <a:gd name="connsiteX71" fmla="*/ 5785781 w 5842000"/>
              <a:gd name="connsiteY71" fmla="*/ 6324230 h 6324230"/>
              <a:gd name="connsiteX72" fmla="*/ 0 w 5842000"/>
              <a:gd name="connsiteY72" fmla="*/ 6324230 h 6324230"/>
              <a:gd name="connsiteX73" fmla="*/ 0 w 5842000"/>
              <a:gd name="connsiteY73" fmla="*/ 424525 h 6324230"/>
              <a:gd name="connsiteX74" fmla="*/ 759774 w 5842000"/>
              <a:gd name="connsiteY74" fmla="*/ 32171 h 6324230"/>
              <a:gd name="connsiteX75" fmla="*/ 1200401 w 5842000"/>
              <a:gd name="connsiteY75" fmla="*/ 18 h 632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42000" h="6324230">
                <a:moveTo>
                  <a:pt x="1200401" y="18"/>
                </a:moveTo>
                <a:cubicBezTo>
                  <a:pt x="1471612" y="-876"/>
                  <a:pt x="1764651" y="30069"/>
                  <a:pt x="1968505" y="110642"/>
                </a:cubicBezTo>
                <a:cubicBezTo>
                  <a:pt x="2294671" y="239557"/>
                  <a:pt x="2467347" y="347922"/>
                  <a:pt x="2647697" y="469365"/>
                </a:cubicBezTo>
                <a:cubicBezTo>
                  <a:pt x="2828047" y="590808"/>
                  <a:pt x="3065955" y="801932"/>
                  <a:pt x="3050607" y="839300"/>
                </a:cubicBezTo>
                <a:cubicBezTo>
                  <a:pt x="3035258" y="876667"/>
                  <a:pt x="2772407" y="686095"/>
                  <a:pt x="2555603" y="693568"/>
                </a:cubicBezTo>
                <a:cubicBezTo>
                  <a:pt x="2338799" y="701041"/>
                  <a:pt x="1991529" y="745881"/>
                  <a:pt x="1749783" y="884140"/>
                </a:cubicBezTo>
                <a:cubicBezTo>
                  <a:pt x="1508036" y="1022399"/>
                  <a:pt x="1247104" y="1295178"/>
                  <a:pt x="1105125" y="1523118"/>
                </a:cubicBezTo>
                <a:cubicBezTo>
                  <a:pt x="963147" y="1751057"/>
                  <a:pt x="917099" y="2016362"/>
                  <a:pt x="897913" y="2251775"/>
                </a:cubicBezTo>
                <a:cubicBezTo>
                  <a:pt x="878727" y="2487188"/>
                  <a:pt x="919020" y="2711390"/>
                  <a:pt x="990008" y="2935593"/>
                </a:cubicBezTo>
                <a:lnTo>
                  <a:pt x="1117357" y="3272597"/>
                </a:lnTo>
                <a:cubicBezTo>
                  <a:pt x="1169879" y="3383998"/>
                  <a:pt x="1202589" y="3504217"/>
                  <a:pt x="1323849" y="3596990"/>
                </a:cubicBezTo>
                <a:cubicBezTo>
                  <a:pt x="1445109" y="3689763"/>
                  <a:pt x="1711130" y="3787265"/>
                  <a:pt x="1844917" y="3829238"/>
                </a:cubicBezTo>
                <a:cubicBezTo>
                  <a:pt x="1978704" y="3871211"/>
                  <a:pt x="2064694" y="3812912"/>
                  <a:pt x="2126574" y="3848830"/>
                </a:cubicBezTo>
                <a:cubicBezTo>
                  <a:pt x="2188453" y="3884747"/>
                  <a:pt x="2220458" y="3953318"/>
                  <a:pt x="2216191" y="4044746"/>
                </a:cubicBezTo>
                <a:cubicBezTo>
                  <a:pt x="2215123" y="4067603"/>
                  <a:pt x="2210323" y="4094848"/>
                  <a:pt x="2202987" y="4124414"/>
                </a:cubicBezTo>
                <a:lnTo>
                  <a:pt x="2190818" y="4164511"/>
                </a:lnTo>
                <a:cubicBezTo>
                  <a:pt x="2190830" y="4167989"/>
                  <a:pt x="2190843" y="4171466"/>
                  <a:pt x="2190854" y="4174943"/>
                </a:cubicBezTo>
                <a:lnTo>
                  <a:pt x="2187366" y="4175885"/>
                </a:lnTo>
                <a:lnTo>
                  <a:pt x="2174582" y="4218012"/>
                </a:lnTo>
                <a:lnTo>
                  <a:pt x="2172304" y="4223962"/>
                </a:lnTo>
                <a:lnTo>
                  <a:pt x="2172304" y="4224004"/>
                </a:lnTo>
                <a:cubicBezTo>
                  <a:pt x="2161748" y="4253850"/>
                  <a:pt x="2150489" y="4283132"/>
                  <a:pt x="2139932" y="4312978"/>
                </a:cubicBezTo>
                <a:lnTo>
                  <a:pt x="2135202" y="4319868"/>
                </a:lnTo>
                <a:lnTo>
                  <a:pt x="2108282" y="4380832"/>
                </a:lnTo>
                <a:lnTo>
                  <a:pt x="2110379" y="4390690"/>
                </a:lnTo>
                <a:lnTo>
                  <a:pt x="2117315" y="4399894"/>
                </a:lnTo>
                <a:lnTo>
                  <a:pt x="2211389" y="4383928"/>
                </a:lnTo>
                <a:cubicBezTo>
                  <a:pt x="2285004" y="4372500"/>
                  <a:pt x="2358086" y="4363929"/>
                  <a:pt x="2395426" y="4368010"/>
                </a:cubicBezTo>
                <a:cubicBezTo>
                  <a:pt x="2470107" y="4376173"/>
                  <a:pt x="2476508" y="4421887"/>
                  <a:pt x="2472241" y="4465969"/>
                </a:cubicBezTo>
                <a:cubicBezTo>
                  <a:pt x="2467974" y="4510049"/>
                  <a:pt x="2389025" y="4581886"/>
                  <a:pt x="2369821" y="4632498"/>
                </a:cubicBezTo>
                <a:cubicBezTo>
                  <a:pt x="2350617" y="4683110"/>
                  <a:pt x="2333547" y="4736987"/>
                  <a:pt x="2357019" y="4769639"/>
                </a:cubicBezTo>
                <a:cubicBezTo>
                  <a:pt x="2380491" y="4802293"/>
                  <a:pt x="2433834" y="4825150"/>
                  <a:pt x="2510650" y="4828415"/>
                </a:cubicBezTo>
                <a:cubicBezTo>
                  <a:pt x="2577864" y="4831272"/>
                  <a:pt x="2705521" y="4762880"/>
                  <a:pt x="2786417" y="4777455"/>
                </a:cubicBezTo>
                <a:lnTo>
                  <a:pt x="2811555" y="4786855"/>
                </a:lnTo>
                <a:lnTo>
                  <a:pt x="2965364" y="4734760"/>
                </a:lnTo>
                <a:lnTo>
                  <a:pt x="3046288" y="4689147"/>
                </a:lnTo>
                <a:cubicBezTo>
                  <a:pt x="3073732" y="4673943"/>
                  <a:pt x="3101880" y="4659300"/>
                  <a:pt x="3129324" y="4644097"/>
                </a:cubicBezTo>
                <a:lnTo>
                  <a:pt x="3282729" y="4582152"/>
                </a:lnTo>
                <a:lnTo>
                  <a:pt x="3430503" y="4553433"/>
                </a:lnTo>
                <a:lnTo>
                  <a:pt x="3567724" y="4553433"/>
                </a:lnTo>
                <a:lnTo>
                  <a:pt x="3691573" y="4582152"/>
                </a:lnTo>
                <a:lnTo>
                  <a:pt x="3799240" y="4641844"/>
                </a:lnTo>
                <a:lnTo>
                  <a:pt x="3895644" y="4730818"/>
                </a:lnTo>
                <a:lnTo>
                  <a:pt x="3979382" y="4850201"/>
                </a:lnTo>
                <a:cubicBezTo>
                  <a:pt x="4006826" y="4872164"/>
                  <a:pt x="4030048" y="4875541"/>
                  <a:pt x="4062419" y="4864279"/>
                </a:cubicBezTo>
                <a:lnTo>
                  <a:pt x="4172898" y="4782063"/>
                </a:lnTo>
                <a:lnTo>
                  <a:pt x="4261563" y="4755033"/>
                </a:lnTo>
                <a:lnTo>
                  <a:pt x="4323489" y="4755033"/>
                </a:lnTo>
                <a:cubicBezTo>
                  <a:pt x="4344598" y="4762916"/>
                  <a:pt x="4366413" y="4770237"/>
                  <a:pt x="4387525" y="4778121"/>
                </a:cubicBezTo>
                <a:lnTo>
                  <a:pt x="4462819" y="4823171"/>
                </a:lnTo>
                <a:cubicBezTo>
                  <a:pt x="4475486" y="4834434"/>
                  <a:pt x="4488152" y="4845133"/>
                  <a:pt x="4500820" y="4856395"/>
                </a:cubicBezTo>
                <a:cubicBezTo>
                  <a:pt x="4512781" y="4863154"/>
                  <a:pt x="4524041" y="4869911"/>
                  <a:pt x="4536002" y="4876669"/>
                </a:cubicBezTo>
                <a:lnTo>
                  <a:pt x="4611299" y="4878921"/>
                </a:lnTo>
                <a:lnTo>
                  <a:pt x="4648594" y="4878921"/>
                </a:lnTo>
                <a:lnTo>
                  <a:pt x="4734444" y="4886805"/>
                </a:lnTo>
                <a:lnTo>
                  <a:pt x="4885034" y="4926223"/>
                </a:lnTo>
                <a:lnTo>
                  <a:pt x="5006069" y="4993798"/>
                </a:lnTo>
                <a:cubicBezTo>
                  <a:pt x="5036328" y="5027024"/>
                  <a:pt x="5067291" y="5059685"/>
                  <a:pt x="5097550" y="5092909"/>
                </a:cubicBezTo>
                <a:cubicBezTo>
                  <a:pt x="5108104" y="5114309"/>
                  <a:pt x="5119366" y="5135143"/>
                  <a:pt x="5129919" y="5156543"/>
                </a:cubicBezTo>
                <a:cubicBezTo>
                  <a:pt x="5133438" y="5167807"/>
                  <a:pt x="5136957" y="5178505"/>
                  <a:pt x="5140474" y="5189768"/>
                </a:cubicBezTo>
                <a:cubicBezTo>
                  <a:pt x="5148918" y="5206662"/>
                  <a:pt x="5156661" y="5224119"/>
                  <a:pt x="5165103" y="5241011"/>
                </a:cubicBezTo>
                <a:cubicBezTo>
                  <a:pt x="5176362" y="5250022"/>
                  <a:pt x="5188326" y="5259032"/>
                  <a:pt x="5199584" y="5268042"/>
                </a:cubicBezTo>
                <a:cubicBezTo>
                  <a:pt x="5208733" y="5270859"/>
                  <a:pt x="5217879" y="5273110"/>
                  <a:pt x="5227029" y="5275927"/>
                </a:cubicBezTo>
                <a:lnTo>
                  <a:pt x="5283324" y="5294510"/>
                </a:lnTo>
                <a:lnTo>
                  <a:pt x="5382544" y="5337870"/>
                </a:lnTo>
                <a:lnTo>
                  <a:pt x="5447284" y="5385173"/>
                </a:lnTo>
                <a:cubicBezTo>
                  <a:pt x="5459951" y="5403192"/>
                  <a:pt x="5471913" y="5420650"/>
                  <a:pt x="5484579" y="5438671"/>
                </a:cubicBezTo>
                <a:cubicBezTo>
                  <a:pt x="5490208" y="5458380"/>
                  <a:pt x="5495136" y="5478653"/>
                  <a:pt x="5500764" y="5498362"/>
                </a:cubicBezTo>
                <a:lnTo>
                  <a:pt x="5705402" y="5786860"/>
                </a:lnTo>
                <a:cubicBezTo>
                  <a:pt x="5760860" y="5870582"/>
                  <a:pt x="5778711" y="5885594"/>
                  <a:pt x="5833511" y="6000694"/>
                </a:cubicBezTo>
                <a:cubicBezTo>
                  <a:pt x="5840255" y="6070335"/>
                  <a:pt x="5854240" y="6156246"/>
                  <a:pt x="5819007" y="6254855"/>
                </a:cubicBezTo>
                <a:lnTo>
                  <a:pt x="5785781" y="6324230"/>
                </a:lnTo>
                <a:lnTo>
                  <a:pt x="0" y="6324230"/>
                </a:lnTo>
                <a:lnTo>
                  <a:pt x="0" y="424525"/>
                </a:lnTo>
                <a:cubicBezTo>
                  <a:pt x="184188" y="280662"/>
                  <a:pt x="431691" y="84485"/>
                  <a:pt x="759774" y="32171"/>
                </a:cubicBezTo>
                <a:cubicBezTo>
                  <a:pt x="882806" y="12553"/>
                  <a:pt x="1037674" y="554"/>
                  <a:pt x="1200401" y="18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CFB6E0E-F073-4034-8786-1CC4AB62A404}"/>
              </a:ext>
            </a:extLst>
          </p:cNvPr>
          <p:cNvGrpSpPr/>
          <p:nvPr/>
        </p:nvGrpSpPr>
        <p:grpSpPr>
          <a:xfrm rot="2028503">
            <a:off x="9441935" y="928251"/>
            <a:ext cx="2567547" cy="1502723"/>
            <a:chOff x="9594219" y="565250"/>
            <a:chExt cx="2567547" cy="1502723"/>
          </a:xfrm>
        </p:grpSpPr>
        <p:sp>
          <p:nvSpPr>
            <p:cNvPr id="120" name="자유형: 도형 114">
              <a:extLst>
                <a:ext uri="{FF2B5EF4-FFF2-40B4-BE49-F238E27FC236}">
                  <a16:creationId xmlns:a16="http://schemas.microsoft.com/office/drawing/2014/main" id="{05BA7DDC-C646-4DFE-A6FD-C49371194B47}"/>
                </a:ext>
              </a:extLst>
            </p:cNvPr>
            <p:cNvSpPr/>
            <p:nvPr/>
          </p:nvSpPr>
          <p:spPr>
            <a:xfrm flipH="1">
              <a:off x="10436849" y="1243168"/>
              <a:ext cx="366410" cy="366410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자유형: 도형 115">
              <a:extLst>
                <a:ext uri="{FF2B5EF4-FFF2-40B4-BE49-F238E27FC236}">
                  <a16:creationId xmlns:a16="http://schemas.microsoft.com/office/drawing/2014/main" id="{F0BA9F1F-1C70-4663-B129-9EEFFEABF805}"/>
                </a:ext>
              </a:extLst>
            </p:cNvPr>
            <p:cNvSpPr/>
            <p:nvPr/>
          </p:nvSpPr>
          <p:spPr>
            <a:xfrm flipH="1">
              <a:off x="10804413" y="1401899"/>
              <a:ext cx="218284" cy="218284"/>
            </a:xfrm>
            <a:custGeom>
              <a:avLst/>
              <a:gdLst>
                <a:gd name="connsiteX0" fmla="*/ 188808 w 377616"/>
                <a:gd name="connsiteY0" fmla="*/ 0 h 377616"/>
                <a:gd name="connsiteX1" fmla="*/ 377616 w 377616"/>
                <a:gd name="connsiteY1" fmla="*/ 188808 h 377616"/>
                <a:gd name="connsiteX2" fmla="*/ 188808 w 377616"/>
                <a:gd name="connsiteY2" fmla="*/ 377616 h 377616"/>
                <a:gd name="connsiteX3" fmla="*/ 0 w 377616"/>
                <a:gd name="connsiteY3" fmla="*/ 188808 h 377616"/>
                <a:gd name="connsiteX4" fmla="*/ 3836 w 377616"/>
                <a:gd name="connsiteY4" fmla="*/ 150757 h 377616"/>
                <a:gd name="connsiteX5" fmla="*/ 11112 w 377616"/>
                <a:gd name="connsiteY5" fmla="*/ 127317 h 377616"/>
                <a:gd name="connsiteX6" fmla="*/ 11112 w 377616"/>
                <a:gd name="connsiteY6" fmla="*/ 124150 h 377616"/>
                <a:gd name="connsiteX7" fmla="*/ 12398 w 377616"/>
                <a:gd name="connsiteY7" fmla="*/ 123176 h 377616"/>
                <a:gd name="connsiteX8" fmla="*/ 14838 w 377616"/>
                <a:gd name="connsiteY8" fmla="*/ 115316 h 377616"/>
                <a:gd name="connsiteX9" fmla="*/ 188808 w 377616"/>
                <a:gd name="connsiteY9" fmla="*/ 0 h 37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16" h="377616">
                  <a:moveTo>
                    <a:pt x="188808" y="0"/>
                  </a:moveTo>
                  <a:cubicBezTo>
                    <a:pt x="293084" y="0"/>
                    <a:pt x="377616" y="84532"/>
                    <a:pt x="377616" y="188808"/>
                  </a:cubicBezTo>
                  <a:cubicBezTo>
                    <a:pt x="377616" y="293084"/>
                    <a:pt x="293084" y="377616"/>
                    <a:pt x="188808" y="377616"/>
                  </a:cubicBezTo>
                  <a:cubicBezTo>
                    <a:pt x="84532" y="377616"/>
                    <a:pt x="0" y="293084"/>
                    <a:pt x="0" y="188808"/>
                  </a:cubicBezTo>
                  <a:cubicBezTo>
                    <a:pt x="0" y="175774"/>
                    <a:pt x="1321" y="163048"/>
                    <a:pt x="3836" y="150757"/>
                  </a:cubicBezTo>
                  <a:lnTo>
                    <a:pt x="11112" y="127317"/>
                  </a:lnTo>
                  <a:lnTo>
                    <a:pt x="11112" y="124150"/>
                  </a:lnTo>
                  <a:lnTo>
                    <a:pt x="12398" y="123176"/>
                  </a:lnTo>
                  <a:lnTo>
                    <a:pt x="14838" y="115316"/>
                  </a:lnTo>
                  <a:cubicBezTo>
                    <a:pt x="43500" y="47550"/>
                    <a:pt x="110601" y="0"/>
                    <a:pt x="188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A05E2624-D67E-436E-A666-5DA6D60D124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9988548" y="636786"/>
              <a:ext cx="143524" cy="146515"/>
            </a:xfrm>
            <a:custGeom>
              <a:avLst/>
              <a:gdLst>
                <a:gd name="T0" fmla="*/ 71 w 146"/>
                <a:gd name="T1" fmla="*/ 0 h 146"/>
                <a:gd name="T2" fmla="*/ 55 w 146"/>
                <a:gd name="T3" fmla="*/ 2 h 146"/>
                <a:gd name="T4" fmla="*/ 30 w 146"/>
                <a:gd name="T5" fmla="*/ 13 h 146"/>
                <a:gd name="T6" fmla="*/ 11 w 146"/>
                <a:gd name="T7" fmla="*/ 32 h 146"/>
                <a:gd name="T8" fmla="*/ 1 w 146"/>
                <a:gd name="T9" fmla="*/ 55 h 146"/>
                <a:gd name="T10" fmla="*/ 0 w 146"/>
                <a:gd name="T11" fmla="*/ 69 h 146"/>
                <a:gd name="T12" fmla="*/ 1 w 146"/>
                <a:gd name="T13" fmla="*/ 85 h 146"/>
                <a:gd name="T14" fmla="*/ 10 w 146"/>
                <a:gd name="T15" fmla="*/ 111 h 146"/>
                <a:gd name="T16" fmla="*/ 29 w 146"/>
                <a:gd name="T17" fmla="*/ 131 h 146"/>
                <a:gd name="T18" fmla="*/ 56 w 146"/>
                <a:gd name="T19" fmla="*/ 144 h 146"/>
                <a:gd name="T20" fmla="*/ 73 w 146"/>
                <a:gd name="T21" fmla="*/ 146 h 146"/>
                <a:gd name="T22" fmla="*/ 92 w 146"/>
                <a:gd name="T23" fmla="*/ 146 h 146"/>
                <a:gd name="T24" fmla="*/ 118 w 146"/>
                <a:gd name="T25" fmla="*/ 136 h 146"/>
                <a:gd name="T26" fmla="*/ 135 w 146"/>
                <a:gd name="T27" fmla="*/ 117 h 146"/>
                <a:gd name="T28" fmla="*/ 144 w 146"/>
                <a:gd name="T29" fmla="*/ 88 h 146"/>
                <a:gd name="T30" fmla="*/ 146 w 146"/>
                <a:gd name="T31" fmla="*/ 72 h 146"/>
                <a:gd name="T32" fmla="*/ 144 w 146"/>
                <a:gd name="T33" fmla="*/ 55 h 146"/>
                <a:gd name="T34" fmla="*/ 134 w 146"/>
                <a:gd name="T35" fmla="*/ 28 h 146"/>
                <a:gd name="T36" fmla="*/ 115 w 146"/>
                <a:gd name="T37" fmla="*/ 9 h 146"/>
                <a:gd name="T38" fmla="*/ 88 w 146"/>
                <a:gd name="T39" fmla="*/ 0 h 146"/>
                <a:gd name="T40" fmla="*/ 71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1" y="0"/>
                  </a:moveTo>
                  <a:lnTo>
                    <a:pt x="55" y="2"/>
                  </a:lnTo>
                  <a:lnTo>
                    <a:pt x="30" y="13"/>
                  </a:lnTo>
                  <a:lnTo>
                    <a:pt x="11" y="32"/>
                  </a:lnTo>
                  <a:lnTo>
                    <a:pt x="1" y="55"/>
                  </a:lnTo>
                  <a:lnTo>
                    <a:pt x="0" y="69"/>
                  </a:lnTo>
                  <a:lnTo>
                    <a:pt x="1" y="85"/>
                  </a:lnTo>
                  <a:lnTo>
                    <a:pt x="10" y="111"/>
                  </a:lnTo>
                  <a:lnTo>
                    <a:pt x="29" y="131"/>
                  </a:lnTo>
                  <a:lnTo>
                    <a:pt x="56" y="144"/>
                  </a:lnTo>
                  <a:lnTo>
                    <a:pt x="73" y="146"/>
                  </a:lnTo>
                  <a:lnTo>
                    <a:pt x="92" y="146"/>
                  </a:lnTo>
                  <a:lnTo>
                    <a:pt x="118" y="136"/>
                  </a:lnTo>
                  <a:lnTo>
                    <a:pt x="135" y="117"/>
                  </a:lnTo>
                  <a:lnTo>
                    <a:pt x="144" y="88"/>
                  </a:lnTo>
                  <a:lnTo>
                    <a:pt x="146" y="72"/>
                  </a:lnTo>
                  <a:lnTo>
                    <a:pt x="144" y="55"/>
                  </a:lnTo>
                  <a:lnTo>
                    <a:pt x="134" y="28"/>
                  </a:lnTo>
                  <a:lnTo>
                    <a:pt x="115" y="9"/>
                  </a:lnTo>
                  <a:lnTo>
                    <a:pt x="88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667FD438-09A9-4F84-AC7E-1F4169BED17A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500943" y="1137248"/>
              <a:ext cx="110634" cy="116614"/>
            </a:xfrm>
            <a:custGeom>
              <a:avLst/>
              <a:gdLst>
                <a:gd name="T0" fmla="*/ 56 w 111"/>
                <a:gd name="T1" fmla="*/ 118 h 118"/>
                <a:gd name="T2" fmla="*/ 69 w 111"/>
                <a:gd name="T3" fmla="*/ 115 h 118"/>
                <a:gd name="T4" fmla="*/ 89 w 111"/>
                <a:gd name="T5" fmla="*/ 103 h 118"/>
                <a:gd name="T6" fmla="*/ 104 w 111"/>
                <a:gd name="T7" fmla="*/ 87 h 118"/>
                <a:gd name="T8" fmla="*/ 111 w 111"/>
                <a:gd name="T9" fmla="*/ 66 h 118"/>
                <a:gd name="T10" fmla="*/ 111 w 111"/>
                <a:gd name="T11" fmla="*/ 53 h 118"/>
                <a:gd name="T12" fmla="*/ 107 w 111"/>
                <a:gd name="T13" fmla="*/ 33 h 118"/>
                <a:gd name="T14" fmla="*/ 89 w 111"/>
                <a:gd name="T15" fmla="*/ 10 h 118"/>
                <a:gd name="T16" fmla="*/ 71 w 111"/>
                <a:gd name="T17" fmla="*/ 1 h 118"/>
                <a:gd name="T18" fmla="*/ 59 w 111"/>
                <a:gd name="T19" fmla="*/ 0 h 118"/>
                <a:gd name="T20" fmla="*/ 45 w 111"/>
                <a:gd name="T21" fmla="*/ 0 h 118"/>
                <a:gd name="T22" fmla="*/ 23 w 111"/>
                <a:gd name="T23" fmla="*/ 7 h 118"/>
                <a:gd name="T24" fmla="*/ 9 w 111"/>
                <a:gd name="T25" fmla="*/ 23 h 118"/>
                <a:gd name="T26" fmla="*/ 1 w 111"/>
                <a:gd name="T27" fmla="*/ 44 h 118"/>
                <a:gd name="T28" fmla="*/ 0 w 111"/>
                <a:gd name="T29" fmla="*/ 56 h 118"/>
                <a:gd name="T30" fmla="*/ 0 w 111"/>
                <a:gd name="T31" fmla="*/ 70 h 118"/>
                <a:gd name="T32" fmla="*/ 7 w 111"/>
                <a:gd name="T33" fmla="*/ 90 h 118"/>
                <a:gd name="T34" fmla="*/ 33 w 111"/>
                <a:gd name="T35" fmla="*/ 110 h 118"/>
                <a:gd name="T36" fmla="*/ 56 w 111"/>
                <a:gd name="T3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118">
                  <a:moveTo>
                    <a:pt x="56" y="118"/>
                  </a:moveTo>
                  <a:lnTo>
                    <a:pt x="69" y="115"/>
                  </a:lnTo>
                  <a:lnTo>
                    <a:pt x="89" y="103"/>
                  </a:lnTo>
                  <a:lnTo>
                    <a:pt x="104" y="87"/>
                  </a:lnTo>
                  <a:lnTo>
                    <a:pt x="111" y="66"/>
                  </a:lnTo>
                  <a:lnTo>
                    <a:pt x="111" y="53"/>
                  </a:lnTo>
                  <a:lnTo>
                    <a:pt x="107" y="33"/>
                  </a:lnTo>
                  <a:lnTo>
                    <a:pt x="89" y="10"/>
                  </a:lnTo>
                  <a:lnTo>
                    <a:pt x="71" y="1"/>
                  </a:lnTo>
                  <a:lnTo>
                    <a:pt x="59" y="0"/>
                  </a:lnTo>
                  <a:lnTo>
                    <a:pt x="45" y="0"/>
                  </a:lnTo>
                  <a:lnTo>
                    <a:pt x="23" y="7"/>
                  </a:lnTo>
                  <a:lnTo>
                    <a:pt x="9" y="23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7" y="90"/>
                  </a:lnTo>
                  <a:lnTo>
                    <a:pt x="33" y="110"/>
                  </a:lnTo>
                  <a:lnTo>
                    <a:pt x="56" y="1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5EC8BE6-599F-4233-8120-48E48460D2C8}"/>
                </a:ext>
              </a:extLst>
            </p:cNvPr>
            <p:cNvSpPr>
              <a:spLocks/>
            </p:cNvSpPr>
            <p:nvPr/>
          </p:nvSpPr>
          <p:spPr bwMode="auto">
            <a:xfrm rot="9900000" flipH="1" flipV="1">
              <a:off x="11422917" y="1769218"/>
              <a:ext cx="80733" cy="80733"/>
            </a:xfrm>
            <a:custGeom>
              <a:avLst/>
              <a:gdLst>
                <a:gd name="T0" fmla="*/ 49 w 80"/>
                <a:gd name="T1" fmla="*/ 81 h 81"/>
                <a:gd name="T2" fmla="*/ 57 w 80"/>
                <a:gd name="T3" fmla="*/ 78 h 81"/>
                <a:gd name="T4" fmla="*/ 70 w 80"/>
                <a:gd name="T5" fmla="*/ 71 h 81"/>
                <a:gd name="T6" fmla="*/ 79 w 80"/>
                <a:gd name="T7" fmla="*/ 53 h 81"/>
                <a:gd name="T8" fmla="*/ 80 w 80"/>
                <a:gd name="T9" fmla="*/ 38 h 81"/>
                <a:gd name="T10" fmla="*/ 79 w 80"/>
                <a:gd name="T11" fmla="*/ 28 h 81"/>
                <a:gd name="T12" fmla="*/ 70 w 80"/>
                <a:gd name="T13" fmla="*/ 12 h 81"/>
                <a:gd name="T14" fmla="*/ 57 w 80"/>
                <a:gd name="T15" fmla="*/ 3 h 81"/>
                <a:gd name="T16" fmla="*/ 40 w 80"/>
                <a:gd name="T17" fmla="*/ 0 h 81"/>
                <a:gd name="T18" fmla="*/ 30 w 80"/>
                <a:gd name="T19" fmla="*/ 2 h 81"/>
                <a:gd name="T20" fmla="*/ 14 w 80"/>
                <a:gd name="T21" fmla="*/ 7 h 81"/>
                <a:gd name="T22" fmla="*/ 0 w 80"/>
                <a:gd name="T23" fmla="*/ 29 h 81"/>
                <a:gd name="T24" fmla="*/ 0 w 80"/>
                <a:gd name="T25" fmla="*/ 45 h 81"/>
                <a:gd name="T26" fmla="*/ 1 w 80"/>
                <a:gd name="T27" fmla="*/ 56 h 81"/>
                <a:gd name="T28" fmla="*/ 8 w 80"/>
                <a:gd name="T29" fmla="*/ 71 h 81"/>
                <a:gd name="T30" fmla="*/ 30 w 80"/>
                <a:gd name="T31" fmla="*/ 81 h 81"/>
                <a:gd name="T32" fmla="*/ 49 w 80"/>
                <a:gd name="T3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81">
                  <a:moveTo>
                    <a:pt x="49" y="81"/>
                  </a:moveTo>
                  <a:lnTo>
                    <a:pt x="57" y="78"/>
                  </a:lnTo>
                  <a:lnTo>
                    <a:pt x="70" y="71"/>
                  </a:lnTo>
                  <a:lnTo>
                    <a:pt x="79" y="53"/>
                  </a:lnTo>
                  <a:lnTo>
                    <a:pt x="80" y="38"/>
                  </a:lnTo>
                  <a:lnTo>
                    <a:pt x="79" y="28"/>
                  </a:lnTo>
                  <a:lnTo>
                    <a:pt x="70" y="12"/>
                  </a:lnTo>
                  <a:lnTo>
                    <a:pt x="57" y="3"/>
                  </a:lnTo>
                  <a:lnTo>
                    <a:pt x="40" y="0"/>
                  </a:lnTo>
                  <a:lnTo>
                    <a:pt x="30" y="2"/>
                  </a:lnTo>
                  <a:lnTo>
                    <a:pt x="14" y="7"/>
                  </a:lnTo>
                  <a:lnTo>
                    <a:pt x="0" y="29"/>
                  </a:lnTo>
                  <a:lnTo>
                    <a:pt x="0" y="45"/>
                  </a:lnTo>
                  <a:lnTo>
                    <a:pt x="1" y="56"/>
                  </a:lnTo>
                  <a:lnTo>
                    <a:pt x="8" y="71"/>
                  </a:lnTo>
                  <a:lnTo>
                    <a:pt x="30" y="81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2D7F4203-3BC9-485E-9413-5E7B636B00A4}"/>
                </a:ext>
              </a:extLst>
            </p:cNvPr>
            <p:cNvSpPr/>
            <p:nvPr/>
          </p:nvSpPr>
          <p:spPr>
            <a:xfrm rot="9900000" flipH="1" flipV="1">
              <a:off x="12012675" y="1066450"/>
              <a:ext cx="149091" cy="1490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자유형: 도형 122">
              <a:extLst>
                <a:ext uri="{FF2B5EF4-FFF2-40B4-BE49-F238E27FC236}">
                  <a16:creationId xmlns:a16="http://schemas.microsoft.com/office/drawing/2014/main" id="{31BF9DE4-2F3C-4468-BAB5-5DA0A7807E94}"/>
                </a:ext>
              </a:extLst>
            </p:cNvPr>
            <p:cNvSpPr/>
            <p:nvPr/>
          </p:nvSpPr>
          <p:spPr>
            <a:xfrm rot="9900000" flipH="1" flipV="1">
              <a:off x="11822899" y="1941217"/>
              <a:ext cx="126756" cy="126756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자유형: 도형 123">
              <a:extLst>
                <a:ext uri="{FF2B5EF4-FFF2-40B4-BE49-F238E27FC236}">
                  <a16:creationId xmlns:a16="http://schemas.microsoft.com/office/drawing/2014/main" id="{42CC20F5-7982-4241-B5AE-E881B965F8C4}"/>
                </a:ext>
              </a:extLst>
            </p:cNvPr>
            <p:cNvSpPr/>
            <p:nvPr/>
          </p:nvSpPr>
          <p:spPr>
            <a:xfrm rot="9900000" flipH="1" flipV="1">
              <a:off x="11244234" y="565250"/>
              <a:ext cx="300349" cy="300349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자유형: 도형 124">
              <a:extLst>
                <a:ext uri="{FF2B5EF4-FFF2-40B4-BE49-F238E27FC236}">
                  <a16:creationId xmlns:a16="http://schemas.microsoft.com/office/drawing/2014/main" id="{E5F2E3F9-96C1-43AE-9D64-283D847B4385}"/>
                </a:ext>
              </a:extLst>
            </p:cNvPr>
            <p:cNvSpPr/>
            <p:nvPr/>
          </p:nvSpPr>
          <p:spPr>
            <a:xfrm rot="9900000" flipH="1" flipV="1">
              <a:off x="9594219" y="1158313"/>
              <a:ext cx="154127" cy="154127"/>
            </a:xfrm>
            <a:custGeom>
              <a:avLst/>
              <a:gdLst>
                <a:gd name="connsiteX0" fmla="*/ 316932 w 633864"/>
                <a:gd name="connsiteY0" fmla="*/ 0 h 633864"/>
                <a:gd name="connsiteX1" fmla="*/ 633864 w 633864"/>
                <a:gd name="connsiteY1" fmla="*/ 316932 h 633864"/>
                <a:gd name="connsiteX2" fmla="*/ 316932 w 633864"/>
                <a:gd name="connsiteY2" fmla="*/ 633864 h 633864"/>
                <a:gd name="connsiteX3" fmla="*/ 0 w 633864"/>
                <a:gd name="connsiteY3" fmla="*/ 316932 h 633864"/>
                <a:gd name="connsiteX4" fmla="*/ 316932 w 633864"/>
                <a:gd name="connsiteY4" fmla="*/ 0 h 6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864" h="633864">
                  <a:moveTo>
                    <a:pt x="316932" y="0"/>
                  </a:moveTo>
                  <a:cubicBezTo>
                    <a:pt x="491969" y="0"/>
                    <a:pt x="633864" y="141895"/>
                    <a:pt x="633864" y="316932"/>
                  </a:cubicBezTo>
                  <a:cubicBezTo>
                    <a:pt x="633864" y="491969"/>
                    <a:pt x="491969" y="633864"/>
                    <a:pt x="316932" y="633864"/>
                  </a:cubicBezTo>
                  <a:cubicBezTo>
                    <a:pt x="141895" y="633864"/>
                    <a:pt x="0" y="491969"/>
                    <a:pt x="0" y="316932"/>
                  </a:cubicBezTo>
                  <a:cubicBezTo>
                    <a:pt x="0" y="141895"/>
                    <a:pt x="141895" y="0"/>
                    <a:pt x="3169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401206" y="18934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B364064-6A34-490A-8E53-5B50B6176140}"/>
              </a:ext>
            </a:extLst>
          </p:cNvPr>
          <p:cNvSpPr/>
          <p:nvPr/>
        </p:nvSpPr>
        <p:spPr>
          <a:xfrm>
            <a:off x="10798489" y="6320516"/>
            <a:ext cx="979186" cy="3454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BUSAN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700" spc="300" dirty="0" smtClean="0">
                <a:solidFill>
                  <a:srgbClr val="333333"/>
                </a:solidFill>
                <a:latin typeface="TrashHand" panose="00000400000000000000" pitchFamily="2" charset="0"/>
              </a:rPr>
              <a:t>FULL COURSE</a:t>
            </a:r>
            <a:endParaRPr lang="ko-KR" altLang="en-US" sz="700" spc="300" dirty="0">
              <a:solidFill>
                <a:srgbClr val="333333"/>
              </a:solidFill>
              <a:latin typeface="TrashHand" panose="00000400000000000000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0686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차별점</a:t>
            </a:r>
            <a:endParaRPr lang="ko-KR" altLang="en-US" sz="40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Google Shape;660;p80"/>
          <p:cNvSpPr/>
          <p:nvPr/>
        </p:nvSpPr>
        <p:spPr>
          <a:xfrm>
            <a:off x="3553141" y="2370173"/>
            <a:ext cx="549985" cy="289092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61;p80"/>
          <p:cNvSpPr txBox="1"/>
          <p:nvPr/>
        </p:nvSpPr>
        <p:spPr>
          <a:xfrm>
            <a:off x="922755" y="3637496"/>
            <a:ext cx="254142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lang="en-US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S</a:t>
            </a:r>
            <a:r>
              <a:rPr lang="en-US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hare</a:t>
            </a:r>
            <a:endParaRPr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18" name="Google Shape;662;p80"/>
          <p:cNvSpPr/>
          <p:nvPr/>
        </p:nvSpPr>
        <p:spPr>
          <a:xfrm rot="5400000" flipH="1">
            <a:off x="4379805" y="3743582"/>
            <a:ext cx="197859" cy="17056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663;p80"/>
          <p:cNvSpPr/>
          <p:nvPr/>
        </p:nvSpPr>
        <p:spPr>
          <a:xfrm>
            <a:off x="4819873" y="3543407"/>
            <a:ext cx="5884605" cy="54149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664;p80"/>
          <p:cNvSpPr txBox="1"/>
          <p:nvPr/>
        </p:nvSpPr>
        <p:spPr>
          <a:xfrm>
            <a:off x="4819873" y="3641046"/>
            <a:ext cx="58846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생성한 일정을 사용자간에 공유</a:t>
            </a:r>
            <a:endParaRPr b="0" i="0" u="none" strike="noStrike" cap="none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1" name="Google Shape;665;p80"/>
          <p:cNvSpPr txBox="1"/>
          <p:nvPr/>
        </p:nvSpPr>
        <p:spPr>
          <a:xfrm>
            <a:off x="921309" y="4802510"/>
            <a:ext cx="254142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lang="en-US" altLang="ko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C</a:t>
            </a:r>
            <a:r>
              <a:rPr lang="ko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ulture</a:t>
            </a:r>
            <a:endParaRPr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22" name="Google Shape;666;p80"/>
          <p:cNvSpPr/>
          <p:nvPr/>
        </p:nvSpPr>
        <p:spPr>
          <a:xfrm rot="5400000" flipH="1">
            <a:off x="4379804" y="4864987"/>
            <a:ext cx="197859" cy="170568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667;p80"/>
          <p:cNvSpPr/>
          <p:nvPr/>
        </p:nvSpPr>
        <p:spPr>
          <a:xfrm>
            <a:off x="4819872" y="4713807"/>
            <a:ext cx="5884605" cy="54149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668;p80"/>
          <p:cNvSpPr txBox="1"/>
          <p:nvPr/>
        </p:nvSpPr>
        <p:spPr>
          <a:xfrm>
            <a:off x="4819871" y="4826067"/>
            <a:ext cx="58846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79C5"/>
              </a:buClr>
              <a:buSzPts val="900"/>
              <a:buFont typeface="Calibri"/>
              <a:buNone/>
            </a:pPr>
            <a:r>
              <a:rPr lang="ko" b="0" i="0" u="none" strike="noStrike" cap="none" dirty="0">
                <a:solidFill>
                  <a:srgbClr val="009CDD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축제, 전시 등 문화생활까지 확장</a:t>
            </a:r>
            <a:endParaRPr b="0" i="0" u="none" strike="noStrike" cap="none" dirty="0">
              <a:solidFill>
                <a:srgbClr val="009CDD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29" name="Google Shape;673;p80"/>
          <p:cNvSpPr txBox="1"/>
          <p:nvPr/>
        </p:nvSpPr>
        <p:spPr>
          <a:xfrm>
            <a:off x="1578430" y="2433443"/>
            <a:ext cx="187719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lang="ko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Only </a:t>
            </a:r>
            <a:r>
              <a:rPr lang="en-US" altLang="ko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f</a:t>
            </a:r>
            <a:r>
              <a:rPr lang="ko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or </a:t>
            </a:r>
            <a:r>
              <a:rPr lang="en-US" altLang="ko" b="1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B</a:t>
            </a:r>
            <a:r>
              <a:rPr lang="ko" b="1" dirty="0" smtClean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/>
                <a:sym typeface="Arial"/>
              </a:rPr>
              <a:t>usan</a:t>
            </a:r>
            <a:endParaRPr b="1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/>
              <a:sym typeface="Arial"/>
            </a:endParaRPr>
          </a:p>
        </p:txBody>
      </p:sp>
      <p:sp>
        <p:nvSpPr>
          <p:cNvPr id="30" name="Google Shape;674;p80"/>
          <p:cNvSpPr/>
          <p:nvPr/>
        </p:nvSpPr>
        <p:spPr>
          <a:xfrm rot="5400000" flipH="1">
            <a:off x="4379805" y="2538608"/>
            <a:ext cx="197859" cy="17056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675;p80"/>
          <p:cNvSpPr/>
          <p:nvPr/>
        </p:nvSpPr>
        <p:spPr>
          <a:xfrm>
            <a:off x="4819873" y="2370170"/>
            <a:ext cx="5884605" cy="5414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676;p80"/>
          <p:cNvSpPr txBox="1"/>
          <p:nvPr/>
        </p:nvSpPr>
        <p:spPr>
          <a:xfrm>
            <a:off x="4819873" y="2481009"/>
            <a:ext cx="58846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ko" dirty="0">
                <a:solidFill>
                  <a:schemeClr val="lt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alibri"/>
                <a:sym typeface="Calibri"/>
              </a:rPr>
              <a:t>명확한 컨셉, 정확한 정보</a:t>
            </a:r>
            <a:endParaRPr b="0" i="0" u="none" strike="noStrike" cap="none" dirty="0">
              <a:solidFill>
                <a:schemeClr val="lt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alibri"/>
              <a:sym typeface="Calibri"/>
            </a:endParaRPr>
          </a:p>
        </p:txBody>
      </p:sp>
      <p:sp>
        <p:nvSpPr>
          <p:cNvPr id="33" name="Google Shape;677;p80"/>
          <p:cNvSpPr/>
          <p:nvPr/>
        </p:nvSpPr>
        <p:spPr>
          <a:xfrm>
            <a:off x="3553847" y="3582165"/>
            <a:ext cx="513704" cy="5137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678;p80"/>
          <p:cNvSpPr/>
          <p:nvPr/>
        </p:nvSpPr>
        <p:spPr>
          <a:xfrm>
            <a:off x="3570725" y="4727702"/>
            <a:ext cx="513704" cy="5137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" name="Google Shape;679;p80"/>
          <p:cNvGrpSpPr/>
          <p:nvPr/>
        </p:nvGrpSpPr>
        <p:grpSpPr>
          <a:xfrm>
            <a:off x="3558749" y="2383143"/>
            <a:ext cx="513704" cy="513704"/>
            <a:chOff x="4062958" y="2330863"/>
            <a:chExt cx="433736" cy="433736"/>
          </a:xfrm>
        </p:grpSpPr>
        <p:sp>
          <p:nvSpPr>
            <p:cNvPr id="36" name="Google Shape;680;p80"/>
            <p:cNvSpPr/>
            <p:nvPr/>
          </p:nvSpPr>
          <p:spPr>
            <a:xfrm>
              <a:off x="4062958" y="2330863"/>
              <a:ext cx="433736" cy="4337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" name="Google Shape;681;p80"/>
            <p:cNvGrpSpPr/>
            <p:nvPr/>
          </p:nvGrpSpPr>
          <p:grpSpPr>
            <a:xfrm>
              <a:off x="4127212" y="2412233"/>
              <a:ext cx="287145" cy="263453"/>
              <a:chOff x="1666876" y="3781426"/>
              <a:chExt cx="962025" cy="882650"/>
            </a:xfrm>
          </p:grpSpPr>
          <p:sp>
            <p:nvSpPr>
              <p:cNvPr id="38" name="Google Shape;682;p80"/>
              <p:cNvSpPr/>
              <p:nvPr/>
            </p:nvSpPr>
            <p:spPr>
              <a:xfrm>
                <a:off x="2536826" y="4119563"/>
                <a:ext cx="77788" cy="4603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683;p80"/>
              <p:cNvSpPr/>
              <p:nvPr/>
            </p:nvSpPr>
            <p:spPr>
              <a:xfrm>
                <a:off x="2536826" y="4213226"/>
                <a:ext cx="77788" cy="4603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684;p80"/>
              <p:cNvSpPr/>
              <p:nvPr/>
            </p:nvSpPr>
            <p:spPr>
              <a:xfrm>
                <a:off x="2324101" y="3781426"/>
                <a:ext cx="304800" cy="882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827" extrusionOk="0">
                    <a:moveTo>
                      <a:pt x="63" y="827"/>
                    </a:moveTo>
                    <a:cubicBezTo>
                      <a:pt x="14" y="827"/>
                      <a:pt x="14" y="827"/>
                      <a:pt x="14" y="827"/>
                    </a:cubicBezTo>
                    <a:cubicBezTo>
                      <a:pt x="7" y="827"/>
                      <a:pt x="0" y="821"/>
                      <a:pt x="0" y="813"/>
                    </a:cubicBezTo>
                    <a:cubicBezTo>
                      <a:pt x="0" y="805"/>
                      <a:pt x="7" y="799"/>
                      <a:pt x="14" y="799"/>
                    </a:cubicBezTo>
                    <a:cubicBezTo>
                      <a:pt x="63" y="799"/>
                      <a:pt x="63" y="799"/>
                      <a:pt x="63" y="799"/>
                    </a:cubicBezTo>
                    <a:cubicBezTo>
                      <a:pt x="122" y="799"/>
                      <a:pt x="169" y="781"/>
                      <a:pt x="203" y="746"/>
                    </a:cubicBezTo>
                    <a:cubicBezTo>
                      <a:pt x="257" y="691"/>
                      <a:pt x="258" y="612"/>
                      <a:pt x="258" y="603"/>
                    </a:cubicBezTo>
                    <a:cubicBezTo>
                      <a:pt x="258" y="28"/>
                      <a:pt x="258" y="28"/>
                      <a:pt x="258" y="28"/>
                    </a:cubicBezTo>
                    <a:cubicBezTo>
                      <a:pt x="214" y="28"/>
                      <a:pt x="214" y="28"/>
                      <a:pt x="214" y="28"/>
                    </a:cubicBezTo>
                    <a:cubicBezTo>
                      <a:pt x="214" y="604"/>
                      <a:pt x="214" y="604"/>
                      <a:pt x="214" y="604"/>
                    </a:cubicBezTo>
                    <a:cubicBezTo>
                      <a:pt x="214" y="604"/>
                      <a:pt x="215" y="671"/>
                      <a:pt x="171" y="716"/>
                    </a:cubicBezTo>
                    <a:cubicBezTo>
                      <a:pt x="146" y="742"/>
                      <a:pt x="109" y="755"/>
                      <a:pt x="63" y="755"/>
                    </a:cubicBezTo>
                    <a:cubicBezTo>
                      <a:pt x="27" y="755"/>
                      <a:pt x="27" y="755"/>
                      <a:pt x="27" y="755"/>
                    </a:cubicBezTo>
                    <a:cubicBezTo>
                      <a:pt x="19" y="755"/>
                      <a:pt x="13" y="749"/>
                      <a:pt x="13" y="741"/>
                    </a:cubicBezTo>
                    <a:cubicBezTo>
                      <a:pt x="13" y="733"/>
                      <a:pt x="19" y="727"/>
                      <a:pt x="27" y="727"/>
                    </a:cubicBezTo>
                    <a:cubicBezTo>
                      <a:pt x="63" y="727"/>
                      <a:pt x="63" y="727"/>
                      <a:pt x="63" y="727"/>
                    </a:cubicBezTo>
                    <a:cubicBezTo>
                      <a:pt x="102" y="727"/>
                      <a:pt x="131" y="717"/>
                      <a:pt x="151" y="696"/>
                    </a:cubicBezTo>
                    <a:cubicBezTo>
                      <a:pt x="186" y="661"/>
                      <a:pt x="186" y="605"/>
                      <a:pt x="186" y="604"/>
                    </a:cubicBezTo>
                    <a:cubicBezTo>
                      <a:pt x="186" y="603"/>
                      <a:pt x="186" y="603"/>
                      <a:pt x="186" y="603"/>
                    </a:cubicBezTo>
                    <a:cubicBezTo>
                      <a:pt x="186" y="14"/>
                      <a:pt x="186" y="14"/>
                      <a:pt x="186" y="14"/>
                    </a:cubicBezTo>
                    <a:cubicBezTo>
                      <a:pt x="186" y="6"/>
                      <a:pt x="192" y="0"/>
                      <a:pt x="200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9" y="0"/>
                      <a:pt x="286" y="6"/>
                      <a:pt x="286" y="14"/>
                    </a:cubicBezTo>
                    <a:cubicBezTo>
                      <a:pt x="286" y="603"/>
                      <a:pt x="286" y="603"/>
                      <a:pt x="286" y="603"/>
                    </a:cubicBezTo>
                    <a:cubicBezTo>
                      <a:pt x="286" y="613"/>
                      <a:pt x="285" y="702"/>
                      <a:pt x="223" y="766"/>
                    </a:cubicBezTo>
                    <a:cubicBezTo>
                      <a:pt x="183" y="807"/>
                      <a:pt x="130" y="827"/>
                      <a:pt x="63" y="8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685;p80"/>
              <p:cNvSpPr/>
              <p:nvPr/>
            </p:nvSpPr>
            <p:spPr>
              <a:xfrm>
                <a:off x="2119313" y="4483101"/>
                <a:ext cx="2540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69" extrusionOk="0">
                    <a:moveTo>
                      <a:pt x="119" y="169"/>
                    </a:moveTo>
                    <a:cubicBezTo>
                      <a:pt x="54" y="169"/>
                      <a:pt x="0" y="116"/>
                      <a:pt x="0" y="50"/>
                    </a:cubicBezTo>
                    <a:cubicBezTo>
                      <a:pt x="0" y="22"/>
                      <a:pt x="23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61"/>
                      <a:pt x="109" y="69"/>
                      <a:pt x="119" y="69"/>
                    </a:cubicBezTo>
                    <a:cubicBezTo>
                      <a:pt x="130" y="69"/>
                      <a:pt x="138" y="61"/>
                      <a:pt x="138" y="50"/>
                    </a:cubicBezTo>
                    <a:cubicBezTo>
                      <a:pt x="138" y="22"/>
                      <a:pt x="161" y="0"/>
                      <a:pt x="188" y="0"/>
                    </a:cubicBezTo>
                    <a:cubicBezTo>
                      <a:pt x="216" y="0"/>
                      <a:pt x="238" y="22"/>
                      <a:pt x="238" y="50"/>
                    </a:cubicBezTo>
                    <a:cubicBezTo>
                      <a:pt x="238" y="116"/>
                      <a:pt x="185" y="169"/>
                      <a:pt x="119" y="169"/>
                    </a:cubicBezTo>
                    <a:close/>
                    <a:moveTo>
                      <a:pt x="50" y="28"/>
                    </a:moveTo>
                    <a:cubicBezTo>
                      <a:pt x="38" y="28"/>
                      <a:pt x="28" y="38"/>
                      <a:pt x="28" y="50"/>
                    </a:cubicBezTo>
                    <a:cubicBezTo>
                      <a:pt x="28" y="100"/>
                      <a:pt x="69" y="141"/>
                      <a:pt x="119" y="141"/>
                    </a:cubicBezTo>
                    <a:cubicBezTo>
                      <a:pt x="169" y="141"/>
                      <a:pt x="210" y="100"/>
                      <a:pt x="210" y="50"/>
                    </a:cubicBezTo>
                    <a:cubicBezTo>
                      <a:pt x="210" y="38"/>
                      <a:pt x="200" y="28"/>
                      <a:pt x="188" y="28"/>
                    </a:cubicBezTo>
                    <a:cubicBezTo>
                      <a:pt x="176" y="28"/>
                      <a:pt x="166" y="38"/>
                      <a:pt x="166" y="50"/>
                    </a:cubicBezTo>
                    <a:cubicBezTo>
                      <a:pt x="166" y="76"/>
                      <a:pt x="145" y="97"/>
                      <a:pt x="119" y="97"/>
                    </a:cubicBezTo>
                    <a:cubicBezTo>
                      <a:pt x="93" y="97"/>
                      <a:pt x="72" y="76"/>
                      <a:pt x="72" y="50"/>
                    </a:cubicBezTo>
                    <a:cubicBezTo>
                      <a:pt x="72" y="38"/>
                      <a:pt x="62" y="28"/>
                      <a:pt x="50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86;p80"/>
              <p:cNvSpPr/>
              <p:nvPr/>
            </p:nvSpPr>
            <p:spPr>
              <a:xfrm>
                <a:off x="1666876" y="4048126"/>
                <a:ext cx="788988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384" extrusionOk="0">
                    <a:moveTo>
                      <a:pt x="547" y="384"/>
                    </a:moveTo>
                    <a:cubicBezTo>
                      <a:pt x="467" y="384"/>
                      <a:pt x="398" y="334"/>
                      <a:pt x="370" y="264"/>
                    </a:cubicBezTo>
                    <a:cubicBezTo>
                      <a:pt x="341" y="334"/>
                      <a:pt x="272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144"/>
                      <a:pt x="17" y="99"/>
                      <a:pt x="50" y="63"/>
                    </a:cubicBezTo>
                    <a:cubicBezTo>
                      <a:pt x="55" y="57"/>
                      <a:pt x="64" y="57"/>
                      <a:pt x="69" y="62"/>
                    </a:cubicBezTo>
                    <a:cubicBezTo>
                      <a:pt x="75" y="67"/>
                      <a:pt x="75" y="76"/>
                      <a:pt x="70" y="82"/>
                    </a:cubicBezTo>
                    <a:cubicBezTo>
                      <a:pt x="43" y="112"/>
                      <a:pt x="28" y="151"/>
                      <a:pt x="28" y="192"/>
                    </a:cubicBezTo>
                    <a:cubicBezTo>
                      <a:pt x="28" y="283"/>
                      <a:pt x="101" y="356"/>
                      <a:pt x="192" y="356"/>
                    </a:cubicBezTo>
                    <a:cubicBezTo>
                      <a:pt x="282" y="356"/>
                      <a:pt x="356" y="283"/>
                      <a:pt x="356" y="192"/>
                    </a:cubicBezTo>
                    <a:cubicBezTo>
                      <a:pt x="356" y="184"/>
                      <a:pt x="362" y="178"/>
                      <a:pt x="370" y="178"/>
                    </a:cubicBezTo>
                    <a:cubicBezTo>
                      <a:pt x="377" y="178"/>
                      <a:pt x="384" y="184"/>
                      <a:pt x="384" y="192"/>
                    </a:cubicBezTo>
                    <a:cubicBezTo>
                      <a:pt x="384" y="283"/>
                      <a:pt x="457" y="356"/>
                      <a:pt x="547" y="356"/>
                    </a:cubicBezTo>
                    <a:cubicBezTo>
                      <a:pt x="638" y="356"/>
                      <a:pt x="711" y="283"/>
                      <a:pt x="711" y="192"/>
                    </a:cubicBezTo>
                    <a:cubicBezTo>
                      <a:pt x="711" y="102"/>
                      <a:pt x="638" y="28"/>
                      <a:pt x="547" y="28"/>
                    </a:cubicBezTo>
                    <a:cubicBezTo>
                      <a:pt x="192" y="28"/>
                      <a:pt x="192" y="28"/>
                      <a:pt x="192" y="28"/>
                    </a:cubicBezTo>
                    <a:cubicBezTo>
                      <a:pt x="162" y="28"/>
                      <a:pt x="132" y="36"/>
                      <a:pt x="107" y="52"/>
                    </a:cubicBezTo>
                    <a:cubicBezTo>
                      <a:pt x="100" y="56"/>
                      <a:pt x="92" y="54"/>
                      <a:pt x="88" y="47"/>
                    </a:cubicBezTo>
                    <a:cubicBezTo>
                      <a:pt x="84" y="40"/>
                      <a:pt x="86" y="32"/>
                      <a:pt x="92" y="28"/>
                    </a:cubicBezTo>
                    <a:cubicBezTo>
                      <a:pt x="122" y="10"/>
                      <a:pt x="157" y="0"/>
                      <a:pt x="192" y="0"/>
                    </a:cubicBezTo>
                    <a:cubicBezTo>
                      <a:pt x="547" y="0"/>
                      <a:pt x="547" y="0"/>
                      <a:pt x="547" y="0"/>
                    </a:cubicBezTo>
                    <a:cubicBezTo>
                      <a:pt x="653" y="0"/>
                      <a:pt x="739" y="86"/>
                      <a:pt x="739" y="192"/>
                    </a:cubicBezTo>
                    <a:cubicBezTo>
                      <a:pt x="739" y="298"/>
                      <a:pt x="653" y="384"/>
                      <a:pt x="547" y="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" name="Google Shape;695;p80"/>
          <p:cNvGrpSpPr/>
          <p:nvPr/>
        </p:nvGrpSpPr>
        <p:grpSpPr>
          <a:xfrm>
            <a:off x="3703867" y="4884970"/>
            <a:ext cx="274739" cy="272636"/>
            <a:chOff x="-12163025" y="3214275"/>
            <a:chExt cx="354450" cy="351700"/>
          </a:xfrm>
        </p:grpSpPr>
        <p:sp>
          <p:nvSpPr>
            <p:cNvPr id="52" name="Google Shape;696;p80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9C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97;p80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9C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98;p80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9C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746;p81"/>
          <p:cNvSpPr/>
          <p:nvPr/>
        </p:nvSpPr>
        <p:spPr>
          <a:xfrm>
            <a:off x="3658645" y="3685976"/>
            <a:ext cx="304727" cy="297738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5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summer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9CDD"/>
      </a:accent1>
      <a:accent2>
        <a:srgbClr val="242465"/>
      </a:accent2>
      <a:accent3>
        <a:srgbClr val="BBDEF8"/>
      </a:accent3>
      <a:accent4>
        <a:srgbClr val="FE6739"/>
      </a:accent4>
      <a:accent5>
        <a:srgbClr val="FFC000"/>
      </a:accent5>
      <a:accent6>
        <a:srgbClr val="56C7AA"/>
      </a:accent6>
      <a:hlink>
        <a:srgbClr val="56C7AA"/>
      </a:hlink>
      <a:folHlink>
        <a:srgbClr val="59A8D1"/>
      </a:folHlink>
    </a:clrScheme>
    <a:fontScheme name="사용자 지정 1">
      <a:majorFont>
        <a:latin typeface="Calibri"/>
        <a:ea typeface="Calibri"/>
        <a:cs typeface=""/>
      </a:majorFont>
      <a:minorFont>
        <a:latin typeface="Calibri Light"/>
        <a:ea typeface="Calibr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1883</Words>
  <Application>Microsoft Office PowerPoint</Application>
  <PresentationFormat>와이드스크린</PresentationFormat>
  <Paragraphs>526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Fira Sans Extra Condensed</vt:lpstr>
      <vt:lpstr>맑은 고딕</vt:lpstr>
      <vt:lpstr>TrashHand</vt:lpstr>
      <vt:lpstr>Calibri</vt:lpstr>
      <vt:lpstr>Calibri Light</vt:lpstr>
      <vt:lpstr>Jua</vt:lpstr>
      <vt:lpstr>맑은 고딕</vt:lpstr>
      <vt:lpstr>티머니 둥근바람 Regular</vt:lpstr>
      <vt:lpstr>Ole</vt:lpstr>
      <vt:lpstr>Arial</vt:lpstr>
      <vt:lpstr>Office 테마</vt:lpstr>
      <vt:lpstr>PowerPoint 프레젠테이션</vt:lpstr>
      <vt:lpstr>목차</vt:lpstr>
      <vt:lpstr>PowerPoint 프레젠테이션</vt:lpstr>
      <vt:lpstr>기획배경</vt:lpstr>
      <vt:lpstr>기획배경</vt:lpstr>
      <vt:lpstr>기획배경</vt:lpstr>
      <vt:lpstr>기획배경</vt:lpstr>
      <vt:lpstr>시장조사</vt:lpstr>
      <vt:lpstr>차별점</vt:lpstr>
      <vt:lpstr>차별점</vt:lpstr>
      <vt:lpstr>부산 풀코스</vt:lpstr>
      <vt:lpstr>PowerPoint 프레젠테이션</vt:lpstr>
      <vt:lpstr>서비스 흐름도</vt:lpstr>
      <vt:lpstr>PowerPoint 프레젠테이션</vt:lpstr>
      <vt:lpstr>PowerPoint 프레젠테이션</vt:lpstr>
      <vt:lpstr>PowerPoint 프레젠테이션</vt:lpstr>
      <vt:lpstr>추천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아키텍처</vt:lpstr>
      <vt:lpstr>ERD</vt:lpstr>
      <vt:lpstr>스토리보드</vt:lpstr>
      <vt:lpstr>PowerPoint 프레젠테이션</vt:lpstr>
      <vt:lpstr>개발 현황</vt:lpstr>
      <vt:lpstr>개발현황 - BE</vt:lpstr>
      <vt:lpstr>개발현황 - FE</vt:lpstr>
      <vt:lpstr>개발현황 - 배포</vt:lpstr>
      <vt:lpstr>향후 계획</vt:lpstr>
      <vt:lpstr>PowerPoint 프레젠테이션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SSAFY</cp:lastModifiedBy>
  <cp:revision>111</cp:revision>
  <dcterms:created xsi:type="dcterms:W3CDTF">2019-05-30T15:42:30Z</dcterms:created>
  <dcterms:modified xsi:type="dcterms:W3CDTF">2022-09-18T14:40:58Z</dcterms:modified>
  <cp:category>www.slidemembers.com</cp:category>
</cp:coreProperties>
</file>